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7CA088-5805-4682-B39B-EBB84CCDB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7A4C9D3-226A-4FBE-9492-C718DCF74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303EE6-9790-4AA5-81C2-38C09D70E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F08481-B8C7-4526-8CC9-5FA76AEE7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AE55D2-858E-49E9-BE6B-95C2EBC52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1236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23D172-040A-478D-97D1-E93168A83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85A6AE3-0CC2-4286-85CF-D9A68F847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2A1B75-BD10-4AFB-8069-624C92904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D70125-7399-43B0-B53C-E27279FE9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5F630F-FC07-4A26-AB30-A70BC2CC4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0770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29DCBD7-EDBA-4C64-B9A9-3EA17C86D6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65F3EC7-16D7-4725-879E-1DEA38035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345DA8-4B67-4172-9FB2-03E80BB77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7EC615-BA69-439B-8F22-E633839C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E3CC60-7898-4FAE-B576-8B6BAF590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577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677040-0E57-4C0F-9215-EA6532233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A16474-1500-4765-ADCB-E55559D55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4464BB-D738-420B-8832-3D2BCDBC9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0BCADB-BFBC-4DF5-8484-16FEC0E14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F47DAA-5A28-47A2-B273-F4C9A9EE7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272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6AEEF-CA6C-47C1-A894-4040A791A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067F19-E86B-4754-BF3E-4746A1E2F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478124-F189-495E-B773-F2709566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4896A2-0DFC-4083-86B1-FD375DC3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9AA750-3267-4030-8024-CC1C291D3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295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74DA69-7FE7-4DF8-B73C-F6B304ED9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276970-A6D0-4779-ADC2-87B414267F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9B8906-8B4C-4E6A-8D65-D53668DD8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2F5409-2A99-4F7F-AF34-B291AE1BB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FC6758-54CB-42D3-BE09-4D034F0E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A6FA3A-3B50-4590-B710-72705CF6F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80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F4BB3E-98FA-4778-9D50-8CEC6E36C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08A819-F833-4940-B32B-C757885B2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5F73365-D30D-4E0D-B6B1-4C5A354F1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7D526FB-7F45-4ED8-B930-B6C6C86875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E36F46C-BF18-4B7A-B37D-93E60F4DB8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9C4E4F1-9582-4EFF-80DF-E3AB72548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B649992-9949-4E78-A90A-AF21C83D3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60DD612-9CFB-4702-A8CC-F77C7ABD8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81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EB6BD0-936F-4A88-B2FF-C3A868BB9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62E2D55-4980-4ECC-A4D6-967F0ED82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CE49796-9F78-404C-931C-D627EBC7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D7E519-E88F-476D-91D4-77B6E07AC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38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0B5E1F3-01DA-46E7-904D-5C628E3F3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ED71933-CC00-4757-A5E6-EA6602750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2FA034-C4C1-4A0F-A59E-BD77C0A4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54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30D958-68D0-408D-9462-B19067FC9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9B3078-4E57-4118-91EB-5DD7AB7CE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DBAB53-6C76-416E-A7AD-8D2055AC6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EB596D-D763-4DC8-B301-B03285D2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BA36547-1D8C-47E5-BEFF-F3137FA54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106D40-7C14-49B8-B7E9-C49A6FDB2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442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41CF74-9843-4A02-971D-500FD8887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9772C58-6112-41E6-B732-C51361E4E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B67ABB-17C0-43AD-B7C3-96BBB0B19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081343-5A8C-4934-BA8C-DB9673B76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96F911F-4D82-4516-9FC5-8152622FA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D35FB13-4810-47C5-9FE5-B29CF455E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244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3E568C2-15B3-487A-91ED-86C5D6D0C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B2BB67-12D9-459C-930C-02AA8FC89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53E65E-9725-4758-A6DE-8D49B62D10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3B917-5694-4C87-898A-80125892D0EA}" type="datetimeFigureOut">
              <a:rPr lang="de-DE" smtClean="0"/>
              <a:t>26.06.2020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76CC5A-73F2-4B20-AFB8-86EEF80A9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5526A3-E6E1-48C9-A120-0B3ED73D5B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A7B8-F962-4A72-9660-335A7E3C39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162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417A53F6-D4B6-4EF0-A100-CA363627A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" y="365126"/>
            <a:ext cx="7734651" cy="655806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r"/>
            <a:r>
              <a:rPr lang="de-DE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Bausatz „SICHERN / ZIEHEN“</a:t>
            </a:r>
            <a:r>
              <a:rPr lang="de-DE" b="1" dirty="0">
                <a:latin typeface="Roboto" panose="02000000000000000000" pitchFamily="2" charset="0"/>
                <a:ea typeface="Roboto" panose="02000000000000000000" pitchFamily="2" charset="0"/>
              </a:rPr>
              <a:t>	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1934276-529B-4699-A5A2-4ED2689E6E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7415" y="132664"/>
            <a:ext cx="1953412" cy="1953412"/>
          </a:xfrm>
          <a:prstGeom prst="rect">
            <a:avLst/>
          </a:prstGeom>
        </p:spPr>
      </p:pic>
      <p:grpSp>
        <p:nvGrpSpPr>
          <p:cNvPr id="1141" name="Gruppieren 1140">
            <a:extLst>
              <a:ext uri="{FF2B5EF4-FFF2-40B4-BE49-F238E27FC236}">
                <a16:creationId xmlns:a16="http://schemas.microsoft.com/office/drawing/2014/main" id="{C8B27893-5A64-4E8B-BFD9-D15F4920BA39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3443012" y="4381731"/>
            <a:ext cx="192626" cy="237804"/>
            <a:chOff x="3155950" y="968375"/>
            <a:chExt cx="2463800" cy="3041650"/>
          </a:xfrm>
        </p:grpSpPr>
        <p:grpSp>
          <p:nvGrpSpPr>
            <p:cNvPr id="1142" name="Gruppieren 1141">
              <a:extLst>
                <a:ext uri="{FF2B5EF4-FFF2-40B4-BE49-F238E27FC236}">
                  <a16:creationId xmlns:a16="http://schemas.microsoft.com/office/drawing/2014/main" id="{B3361407-D790-4E9C-A058-C6E5EFC97DEA}"/>
                </a:ext>
              </a:extLst>
            </p:cNvPr>
            <p:cNvGrpSpPr/>
            <p:nvPr/>
          </p:nvGrpSpPr>
          <p:grpSpPr>
            <a:xfrm>
              <a:off x="3155950" y="968375"/>
              <a:ext cx="2463800" cy="3041650"/>
              <a:chOff x="3155950" y="968375"/>
              <a:chExt cx="2463800" cy="3041650"/>
            </a:xfrm>
          </p:grpSpPr>
          <p:sp>
            <p:nvSpPr>
              <p:cNvPr id="1144" name="Freihandform: Form 1143">
                <a:extLst>
                  <a:ext uri="{FF2B5EF4-FFF2-40B4-BE49-F238E27FC236}">
                    <a16:creationId xmlns:a16="http://schemas.microsoft.com/office/drawing/2014/main" id="{AC5BE395-52B1-41D8-AE60-870A36F62730}"/>
                  </a:ext>
                </a:extLst>
              </p:cNvPr>
              <p:cNvSpPr/>
              <p:nvPr/>
            </p:nvSpPr>
            <p:spPr>
              <a:xfrm>
                <a:off x="3155950" y="3067050"/>
                <a:ext cx="518230" cy="647700"/>
              </a:xfrm>
              <a:custGeom>
                <a:avLst/>
                <a:gdLst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7325 w 518230"/>
                  <a:gd name="connsiteY11" fmla="*/ 59055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33375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49250 w 518230"/>
                  <a:gd name="connsiteY2" fmla="*/ 15875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18230" h="647700">
                    <a:moveTo>
                      <a:pt x="511175" y="0"/>
                    </a:moveTo>
                    <a:lnTo>
                      <a:pt x="511175" y="0"/>
                    </a:lnTo>
                    <a:lnTo>
                      <a:pt x="349250" y="15875"/>
                    </a:lnTo>
                    <a:lnTo>
                      <a:pt x="219075" y="47625"/>
                    </a:lnTo>
                    <a:lnTo>
                      <a:pt x="111125" y="98425"/>
                    </a:lnTo>
                    <a:lnTo>
                      <a:pt x="50800" y="158750"/>
                    </a:lnTo>
                    <a:lnTo>
                      <a:pt x="6350" y="250825"/>
                    </a:lnTo>
                    <a:lnTo>
                      <a:pt x="0" y="323850"/>
                    </a:lnTo>
                    <a:lnTo>
                      <a:pt x="0" y="412750"/>
                    </a:lnTo>
                    <a:lnTo>
                      <a:pt x="31750" y="469900"/>
                    </a:lnTo>
                    <a:lnTo>
                      <a:pt x="73025" y="539750"/>
                    </a:lnTo>
                    <a:lnTo>
                      <a:pt x="180975" y="609600"/>
                    </a:lnTo>
                    <a:lnTo>
                      <a:pt x="244475" y="628650"/>
                    </a:lnTo>
                    <a:lnTo>
                      <a:pt x="336550" y="647700"/>
                    </a:lnTo>
                    <a:lnTo>
                      <a:pt x="441325" y="647700"/>
                    </a:lnTo>
                    <a:lnTo>
                      <a:pt x="517525" y="647700"/>
                    </a:lnTo>
                    <a:cubicBezTo>
                      <a:pt x="518583" y="434975"/>
                      <a:pt x="519642" y="222250"/>
                      <a:pt x="511175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145" name="Freihandform: Form 1144">
                <a:extLst>
                  <a:ext uri="{FF2B5EF4-FFF2-40B4-BE49-F238E27FC236}">
                    <a16:creationId xmlns:a16="http://schemas.microsoft.com/office/drawing/2014/main" id="{6CE9701D-C863-4BE4-AEE2-5D22AA525CF6}"/>
                  </a:ext>
                </a:extLst>
              </p:cNvPr>
              <p:cNvSpPr/>
              <p:nvPr/>
            </p:nvSpPr>
            <p:spPr>
              <a:xfrm>
                <a:off x="3438525" y="968375"/>
                <a:ext cx="2181225" cy="3041650"/>
              </a:xfrm>
              <a:custGeom>
                <a:avLst/>
                <a:gdLst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48895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09625 w 2181225"/>
                  <a:gd name="connsiteY51" fmla="*/ 54610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60350 w 2181225"/>
                  <a:gd name="connsiteY22" fmla="*/ 2816225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702072 w 2181225"/>
                  <a:gd name="connsiteY32" fmla="*/ 2899569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</a:cxnLst>
                <a:rect l="l" t="t" r="r" b="b"/>
                <a:pathLst>
                  <a:path w="2181225" h="3041650">
                    <a:moveTo>
                      <a:pt x="1073150" y="0"/>
                    </a:moveTo>
                    <a:lnTo>
                      <a:pt x="885825" y="9525"/>
                    </a:lnTo>
                    <a:lnTo>
                      <a:pt x="663575" y="92075"/>
                    </a:lnTo>
                    <a:lnTo>
                      <a:pt x="492125" y="171450"/>
                    </a:lnTo>
                    <a:lnTo>
                      <a:pt x="381000" y="254000"/>
                    </a:lnTo>
                    <a:lnTo>
                      <a:pt x="292100" y="349250"/>
                    </a:lnTo>
                    <a:lnTo>
                      <a:pt x="184150" y="454025"/>
                    </a:lnTo>
                    <a:lnTo>
                      <a:pt x="130175" y="561975"/>
                    </a:lnTo>
                    <a:lnTo>
                      <a:pt x="44450" y="762000"/>
                    </a:lnTo>
                    <a:lnTo>
                      <a:pt x="28575" y="866775"/>
                    </a:lnTo>
                    <a:lnTo>
                      <a:pt x="6350" y="1057275"/>
                    </a:lnTo>
                    <a:lnTo>
                      <a:pt x="0" y="1133475"/>
                    </a:lnTo>
                    <a:lnTo>
                      <a:pt x="15875" y="1330325"/>
                    </a:lnTo>
                    <a:lnTo>
                      <a:pt x="50800" y="1406525"/>
                    </a:lnTo>
                    <a:lnTo>
                      <a:pt x="92075" y="1511300"/>
                    </a:lnTo>
                    <a:lnTo>
                      <a:pt x="127000" y="1619250"/>
                    </a:lnTo>
                    <a:lnTo>
                      <a:pt x="168275" y="1676400"/>
                    </a:lnTo>
                    <a:lnTo>
                      <a:pt x="206375" y="1746250"/>
                    </a:lnTo>
                    <a:lnTo>
                      <a:pt x="231775" y="1787525"/>
                    </a:lnTo>
                    <a:lnTo>
                      <a:pt x="241300" y="1851025"/>
                    </a:lnTo>
                    <a:lnTo>
                      <a:pt x="254000" y="2070100"/>
                    </a:lnTo>
                    <a:lnTo>
                      <a:pt x="244475" y="2794000"/>
                    </a:lnTo>
                    <a:lnTo>
                      <a:pt x="248444" y="2813843"/>
                    </a:lnTo>
                    <a:lnTo>
                      <a:pt x="248444" y="2835275"/>
                    </a:lnTo>
                    <a:lnTo>
                      <a:pt x="260747" y="2893219"/>
                    </a:lnTo>
                    <a:lnTo>
                      <a:pt x="289718" y="2941240"/>
                    </a:lnTo>
                    <a:lnTo>
                      <a:pt x="336550" y="2981325"/>
                    </a:lnTo>
                    <a:lnTo>
                      <a:pt x="400050" y="3025775"/>
                    </a:lnTo>
                    <a:lnTo>
                      <a:pt x="457200" y="3032125"/>
                    </a:lnTo>
                    <a:lnTo>
                      <a:pt x="533400" y="3025775"/>
                    </a:lnTo>
                    <a:lnTo>
                      <a:pt x="606425" y="3019425"/>
                    </a:lnTo>
                    <a:lnTo>
                      <a:pt x="666750" y="2978150"/>
                    </a:lnTo>
                    <a:lnTo>
                      <a:pt x="702072" y="2899569"/>
                    </a:lnTo>
                    <a:lnTo>
                      <a:pt x="717550" y="2809875"/>
                    </a:lnTo>
                    <a:lnTo>
                      <a:pt x="717550" y="2781300"/>
                    </a:lnTo>
                    <a:cubicBezTo>
                      <a:pt x="716492" y="2453217"/>
                      <a:pt x="715433" y="2125133"/>
                      <a:pt x="714375" y="1797050"/>
                    </a:cubicBezTo>
                    <a:lnTo>
                      <a:pt x="682625" y="1651000"/>
                    </a:lnTo>
                    <a:lnTo>
                      <a:pt x="647700" y="1571625"/>
                    </a:lnTo>
                    <a:lnTo>
                      <a:pt x="584200" y="1489075"/>
                    </a:lnTo>
                    <a:lnTo>
                      <a:pt x="549275" y="1397000"/>
                    </a:lnTo>
                    <a:lnTo>
                      <a:pt x="501650" y="1333500"/>
                    </a:lnTo>
                    <a:lnTo>
                      <a:pt x="482600" y="1254125"/>
                    </a:lnTo>
                    <a:lnTo>
                      <a:pt x="450850" y="1149350"/>
                    </a:lnTo>
                    <a:lnTo>
                      <a:pt x="450850" y="1066800"/>
                    </a:lnTo>
                    <a:lnTo>
                      <a:pt x="482600" y="911225"/>
                    </a:lnTo>
                    <a:lnTo>
                      <a:pt x="482600" y="882650"/>
                    </a:lnTo>
                    <a:lnTo>
                      <a:pt x="523875" y="812800"/>
                    </a:lnTo>
                    <a:lnTo>
                      <a:pt x="561975" y="742950"/>
                    </a:lnTo>
                    <a:lnTo>
                      <a:pt x="615950" y="685800"/>
                    </a:lnTo>
                    <a:lnTo>
                      <a:pt x="657225" y="635000"/>
                    </a:lnTo>
                    <a:lnTo>
                      <a:pt x="723900" y="593725"/>
                    </a:lnTo>
                    <a:lnTo>
                      <a:pt x="809625" y="527050"/>
                    </a:lnTo>
                    <a:lnTo>
                      <a:pt x="885825" y="501650"/>
                    </a:lnTo>
                    <a:lnTo>
                      <a:pt x="962025" y="469900"/>
                    </a:lnTo>
                    <a:lnTo>
                      <a:pt x="1060450" y="466725"/>
                    </a:lnTo>
                    <a:lnTo>
                      <a:pt x="1146175" y="466725"/>
                    </a:lnTo>
                    <a:lnTo>
                      <a:pt x="1285875" y="495300"/>
                    </a:lnTo>
                    <a:lnTo>
                      <a:pt x="1419225" y="565150"/>
                    </a:lnTo>
                    <a:lnTo>
                      <a:pt x="1495425" y="625475"/>
                    </a:lnTo>
                    <a:lnTo>
                      <a:pt x="1574800" y="698500"/>
                    </a:lnTo>
                    <a:lnTo>
                      <a:pt x="1708150" y="917575"/>
                    </a:lnTo>
                    <a:lnTo>
                      <a:pt x="1730375" y="1038225"/>
                    </a:lnTo>
                    <a:lnTo>
                      <a:pt x="1717675" y="1181100"/>
                    </a:lnTo>
                    <a:lnTo>
                      <a:pt x="1689100" y="1327150"/>
                    </a:lnTo>
                    <a:lnTo>
                      <a:pt x="1622425" y="1438275"/>
                    </a:lnTo>
                    <a:lnTo>
                      <a:pt x="1511300" y="1600200"/>
                    </a:lnTo>
                    <a:lnTo>
                      <a:pt x="1501775" y="1711325"/>
                    </a:lnTo>
                    <a:lnTo>
                      <a:pt x="1482725" y="1797050"/>
                    </a:lnTo>
                    <a:lnTo>
                      <a:pt x="1482725" y="1905000"/>
                    </a:lnTo>
                    <a:cubicBezTo>
                      <a:pt x="1480608" y="2227792"/>
                      <a:pt x="1478492" y="2550583"/>
                      <a:pt x="1476375" y="2873375"/>
                    </a:cubicBezTo>
                    <a:lnTo>
                      <a:pt x="1492250" y="2936875"/>
                    </a:lnTo>
                    <a:lnTo>
                      <a:pt x="1546225" y="2971800"/>
                    </a:lnTo>
                    <a:lnTo>
                      <a:pt x="1597025" y="3013075"/>
                    </a:lnTo>
                    <a:lnTo>
                      <a:pt x="1673225" y="3041650"/>
                    </a:lnTo>
                    <a:lnTo>
                      <a:pt x="1743075" y="3041650"/>
                    </a:lnTo>
                    <a:lnTo>
                      <a:pt x="1816100" y="3028950"/>
                    </a:lnTo>
                    <a:lnTo>
                      <a:pt x="1857375" y="3000375"/>
                    </a:lnTo>
                    <a:lnTo>
                      <a:pt x="1914525" y="2946400"/>
                    </a:lnTo>
                    <a:lnTo>
                      <a:pt x="1933575" y="2876550"/>
                    </a:lnTo>
                    <a:lnTo>
                      <a:pt x="1943100" y="2720975"/>
                    </a:lnTo>
                    <a:lnTo>
                      <a:pt x="1943100" y="1825625"/>
                    </a:lnTo>
                    <a:lnTo>
                      <a:pt x="1962150" y="1762125"/>
                    </a:lnTo>
                    <a:lnTo>
                      <a:pt x="2019300" y="1670050"/>
                    </a:lnTo>
                    <a:lnTo>
                      <a:pt x="2111375" y="1517650"/>
                    </a:lnTo>
                    <a:lnTo>
                      <a:pt x="2139950" y="1390650"/>
                    </a:lnTo>
                    <a:lnTo>
                      <a:pt x="2181225" y="1203325"/>
                    </a:lnTo>
                    <a:lnTo>
                      <a:pt x="2174875" y="946150"/>
                    </a:lnTo>
                    <a:lnTo>
                      <a:pt x="2149475" y="806450"/>
                    </a:lnTo>
                    <a:lnTo>
                      <a:pt x="2082800" y="638175"/>
                    </a:lnTo>
                    <a:lnTo>
                      <a:pt x="2019300" y="511175"/>
                    </a:lnTo>
                    <a:lnTo>
                      <a:pt x="1943100" y="403225"/>
                    </a:lnTo>
                    <a:lnTo>
                      <a:pt x="1892300" y="327025"/>
                    </a:lnTo>
                    <a:lnTo>
                      <a:pt x="1793875" y="241300"/>
                    </a:lnTo>
                    <a:lnTo>
                      <a:pt x="1698625" y="187325"/>
                    </a:lnTo>
                    <a:lnTo>
                      <a:pt x="1625600" y="130175"/>
                    </a:lnTo>
                    <a:lnTo>
                      <a:pt x="1536700" y="88900"/>
                    </a:lnTo>
                    <a:lnTo>
                      <a:pt x="1330325" y="22225"/>
                    </a:lnTo>
                    <a:lnTo>
                      <a:pt x="1273175" y="15875"/>
                    </a:lnTo>
                    <a:lnTo>
                      <a:pt x="1168400" y="0"/>
                    </a:lnTo>
                    <a:lnTo>
                      <a:pt x="107315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 dirty="0"/>
              </a:p>
            </p:txBody>
          </p:sp>
          <p:sp>
            <p:nvSpPr>
              <p:cNvPr id="1146" name="Rechteck 1145">
                <a:extLst>
                  <a:ext uri="{FF2B5EF4-FFF2-40B4-BE49-F238E27FC236}">
                    <a16:creationId xmlns:a16="http://schemas.microsoft.com/office/drawing/2014/main" id="{40964A98-BEDA-4ECC-8D68-E0A81D1E27E2}"/>
                  </a:ext>
                </a:extLst>
              </p:cNvPr>
              <p:cNvSpPr/>
              <p:nvPr/>
            </p:nvSpPr>
            <p:spPr>
              <a:xfrm>
                <a:off x="4169937" y="3178568"/>
                <a:ext cx="733576" cy="4695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sp>
          <p:nvSpPr>
            <p:cNvPr id="1143" name="Ellipse 1142">
              <a:extLst>
                <a:ext uri="{FF2B5EF4-FFF2-40B4-BE49-F238E27FC236}">
                  <a16:creationId xmlns:a16="http://schemas.microsoft.com/office/drawing/2014/main" id="{DB2205B2-B09B-4DBD-B701-87D26411CADC}"/>
                </a:ext>
              </a:extLst>
            </p:cNvPr>
            <p:cNvSpPr/>
            <p:nvPr/>
          </p:nvSpPr>
          <p:spPr>
            <a:xfrm>
              <a:off x="3311547" y="3276600"/>
              <a:ext cx="218395" cy="21272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200"/>
            </a:p>
          </p:txBody>
        </p:sp>
      </p:grpSp>
      <p:grpSp>
        <p:nvGrpSpPr>
          <p:cNvPr id="30" name="Gruppieren 142">
            <a:extLst>
              <a:ext uri="{FF2B5EF4-FFF2-40B4-BE49-F238E27FC236}">
                <a16:creationId xmlns:a16="http://schemas.microsoft.com/office/drawing/2014/main" id="{3009A1A7-8C9A-4EEB-9720-D63B4097784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8466" y="4230386"/>
            <a:ext cx="2909220" cy="912113"/>
            <a:chOff x="406404" y="2022034"/>
            <a:chExt cx="7385278" cy="2428875"/>
          </a:xfrm>
        </p:grpSpPr>
        <p:grpSp>
          <p:nvGrpSpPr>
            <p:cNvPr id="31" name="Gruppieren 18">
              <a:extLst>
                <a:ext uri="{FF2B5EF4-FFF2-40B4-BE49-F238E27FC236}">
                  <a16:creationId xmlns:a16="http://schemas.microsoft.com/office/drawing/2014/main" id="{C16C866C-B5AF-4D69-8C07-10A39F00B256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772695" y="2991148"/>
              <a:ext cx="190829" cy="494367"/>
              <a:chOff x="4776459" y="4887258"/>
              <a:chExt cx="190829" cy="494367"/>
            </a:xfrm>
          </p:grpSpPr>
          <p:sp>
            <p:nvSpPr>
              <p:cNvPr id="126" name="Flussdiagramm: Manuelle Verarbeitung 125">
                <a:extLst>
                  <a:ext uri="{FF2B5EF4-FFF2-40B4-BE49-F238E27FC236}">
                    <a16:creationId xmlns:a16="http://schemas.microsoft.com/office/drawing/2014/main" id="{5F228D08-61E8-4247-A665-852934B7E90B}"/>
                  </a:ext>
                </a:extLst>
              </p:cNvPr>
              <p:cNvSpPr/>
              <p:nvPr/>
            </p:nvSpPr>
            <p:spPr>
              <a:xfrm rot="5400000">
                <a:off x="4612415" y="5051691"/>
                <a:ext cx="495010" cy="165517"/>
              </a:xfrm>
              <a:prstGeom prst="flowChartManualOperation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127" name="Ellipse 126">
                <a:extLst>
                  <a:ext uri="{FF2B5EF4-FFF2-40B4-BE49-F238E27FC236}">
                    <a16:creationId xmlns:a16="http://schemas.microsoft.com/office/drawing/2014/main" id="{D7B5F513-391B-4B00-B897-C7531A457D9D}"/>
                  </a:ext>
                </a:extLst>
              </p:cNvPr>
              <p:cNvSpPr/>
              <p:nvPr/>
            </p:nvSpPr>
            <p:spPr>
              <a:xfrm rot="5400000">
                <a:off x="4832060" y="5086113"/>
                <a:ext cx="99741" cy="10036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  <p:cxnSp>
            <p:nvCxnSpPr>
              <p:cNvPr id="128" name="Gerader Verbinder 37">
                <a:extLst>
                  <a:ext uri="{FF2B5EF4-FFF2-40B4-BE49-F238E27FC236}">
                    <a16:creationId xmlns:a16="http://schemas.microsoft.com/office/drawing/2014/main" id="{E1F04803-6D67-4F91-8FD9-CB48D30C17F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77529" y="5051332"/>
                <a:ext cx="5282" cy="11451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Ellipse 128">
                <a:extLst>
                  <a:ext uri="{FF2B5EF4-FFF2-40B4-BE49-F238E27FC236}">
                    <a16:creationId xmlns:a16="http://schemas.microsoft.com/office/drawing/2014/main" id="{FB834166-5AF8-4F2C-8A9D-43743BAC6946}"/>
                  </a:ext>
                </a:extLst>
              </p:cNvPr>
              <p:cNvSpPr/>
              <p:nvPr/>
            </p:nvSpPr>
            <p:spPr>
              <a:xfrm rot="5400000">
                <a:off x="4847053" y="5110980"/>
                <a:ext cx="60952" cy="5986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  <p:cxnSp>
            <p:nvCxnSpPr>
              <p:cNvPr id="130" name="Gerader Verbinder 37">
                <a:extLst>
                  <a:ext uri="{FF2B5EF4-FFF2-40B4-BE49-F238E27FC236}">
                    <a16:creationId xmlns:a16="http://schemas.microsoft.com/office/drawing/2014/main" id="{7D16553B-DBA4-4C3B-A5A5-DA5036D77E7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75768" y="5056873"/>
                <a:ext cx="96845" cy="369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uppieren 25">
              <a:extLst>
                <a:ext uri="{FF2B5EF4-FFF2-40B4-BE49-F238E27FC236}">
                  <a16:creationId xmlns:a16="http://schemas.microsoft.com/office/drawing/2014/main" id="{FB9778BB-19FC-4B9C-B9F0-DF02E63239D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-5400000">
              <a:off x="432583" y="2586627"/>
              <a:ext cx="318792" cy="359007"/>
              <a:chOff x="7082015" y="4542707"/>
              <a:chExt cx="1059299" cy="1192927"/>
            </a:xfrm>
          </p:grpSpPr>
          <p:grpSp>
            <p:nvGrpSpPr>
              <p:cNvPr id="112" name="Gruppieren 97">
                <a:extLst>
                  <a:ext uri="{FF2B5EF4-FFF2-40B4-BE49-F238E27FC236}">
                    <a16:creationId xmlns:a16="http://schemas.microsoft.com/office/drawing/2014/main" id="{524803CC-7B2F-401A-91AA-19C0F83EF8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82015" y="5498989"/>
                <a:ext cx="1059299" cy="236645"/>
                <a:chOff x="7082015" y="5498989"/>
                <a:chExt cx="1059299" cy="236645"/>
              </a:xfrm>
            </p:grpSpPr>
            <p:sp>
              <p:nvSpPr>
                <p:cNvPr id="119" name="Rechteck: abgerundete Ecken 104">
                  <a:extLst>
                    <a:ext uri="{FF2B5EF4-FFF2-40B4-BE49-F238E27FC236}">
                      <a16:creationId xmlns:a16="http://schemas.microsoft.com/office/drawing/2014/main" id="{D59748AE-EB4C-43B9-B2EF-A0C0A2E4420B}"/>
                    </a:ext>
                  </a:extLst>
                </p:cNvPr>
                <p:cNvSpPr/>
                <p:nvPr/>
              </p:nvSpPr>
              <p:spPr>
                <a:xfrm rot="5400000">
                  <a:off x="7513224" y="5113090"/>
                  <a:ext cx="152123" cy="1018824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grpSp>
              <p:nvGrpSpPr>
                <p:cNvPr id="120" name="Gruppieren 105">
                  <a:extLst>
                    <a:ext uri="{FF2B5EF4-FFF2-40B4-BE49-F238E27FC236}">
                      <a16:creationId xmlns:a16="http://schemas.microsoft.com/office/drawing/2014/main" id="{ADC13AE4-4CD8-42C4-807A-9C52F826734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44442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124" name="Rechteck: abgerundete Ecken 109">
                    <a:extLst>
                      <a:ext uri="{FF2B5EF4-FFF2-40B4-BE49-F238E27FC236}">
                        <a16:creationId xmlns:a16="http://schemas.microsoft.com/office/drawing/2014/main" id="{2416CD11-9B6F-4EC6-BF2A-0D663E80273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57129" y="5567551"/>
                    <a:ext cx="234036" cy="9819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125" name="Gerader Verbinder 110">
                    <a:extLst>
                      <a:ext uri="{FF2B5EF4-FFF2-40B4-BE49-F238E27FC236}">
                        <a16:creationId xmlns:a16="http://schemas.microsoft.com/office/drawing/2014/main" id="{DC8019D1-8662-42D1-80BD-8DC27631A21A}"/>
                      </a:ext>
                    </a:extLst>
                  </p:cNvPr>
                  <p:cNvCxnSpPr>
                    <a:cxnSpLocks/>
                    <a:stCxn id="124" idx="2"/>
                    <a:endCxn id="124" idx="0"/>
                  </p:cNvCxnSpPr>
                  <p:nvPr/>
                </p:nvCxnSpPr>
                <p:spPr>
                  <a:xfrm>
                    <a:off x="8025048" y="5616650"/>
                    <a:ext cx="98198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1" name="Gruppieren 106">
                  <a:extLst>
                    <a:ext uri="{FF2B5EF4-FFF2-40B4-BE49-F238E27FC236}">
                      <a16:creationId xmlns:a16="http://schemas.microsoft.com/office/drawing/2014/main" id="{6EA68A6D-BAEF-454D-B9CA-9E10F7C57B5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082015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122" name="Rechteck: abgerundete Ecken 107">
                    <a:extLst>
                      <a:ext uri="{FF2B5EF4-FFF2-40B4-BE49-F238E27FC236}">
                        <a16:creationId xmlns:a16="http://schemas.microsoft.com/office/drawing/2014/main" id="{7DC20024-7B52-42D5-9C60-2CF99C40681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55969" y="5567551"/>
                    <a:ext cx="234036" cy="9819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123" name="Gerader Verbinder 108">
                    <a:extLst>
                      <a:ext uri="{FF2B5EF4-FFF2-40B4-BE49-F238E27FC236}">
                        <a16:creationId xmlns:a16="http://schemas.microsoft.com/office/drawing/2014/main" id="{A895FFD9-5F00-46A1-9C4F-C5FB460B524E}"/>
                      </a:ext>
                    </a:extLst>
                  </p:cNvPr>
                  <p:cNvCxnSpPr>
                    <a:cxnSpLocks/>
                    <a:stCxn id="122" idx="2"/>
                    <a:endCxn id="122" idx="0"/>
                  </p:cNvCxnSpPr>
                  <p:nvPr/>
                </p:nvCxnSpPr>
                <p:spPr>
                  <a:xfrm>
                    <a:off x="8023888" y="5616650"/>
                    <a:ext cx="98198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13" name="Gruppieren 98">
                <a:extLst>
                  <a:ext uri="{FF2B5EF4-FFF2-40B4-BE49-F238E27FC236}">
                    <a16:creationId xmlns:a16="http://schemas.microsoft.com/office/drawing/2014/main" id="{AC474189-E4BC-400D-A5D0-E5BDBF8459E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191372" y="4542707"/>
                <a:ext cx="840584" cy="1184196"/>
                <a:chOff x="7544590" y="5040313"/>
                <a:chExt cx="487365" cy="686589"/>
              </a:xfrm>
            </p:grpSpPr>
            <p:sp>
              <p:nvSpPr>
                <p:cNvPr id="114" name="Halbbogen 113">
                  <a:extLst>
                    <a:ext uri="{FF2B5EF4-FFF2-40B4-BE49-F238E27FC236}">
                      <a16:creationId xmlns:a16="http://schemas.microsoft.com/office/drawing/2014/main" id="{37BEEE86-2FB6-4CB6-AF0A-1E72E2EE6FFD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58230" y="5038794"/>
                  <a:ext cx="459043" cy="495279"/>
                </a:xfrm>
                <a:prstGeom prst="blockArc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5" name="Rechteck: abgerundete Ecken 100">
                  <a:extLst>
                    <a:ext uri="{FF2B5EF4-FFF2-40B4-BE49-F238E27FC236}">
                      <a16:creationId xmlns:a16="http://schemas.microsoft.com/office/drawing/2014/main" id="{C480F5CF-0D4D-4420-8960-550454793D0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47554" y="5272866"/>
                  <a:ext cx="113871" cy="342624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116" name="Rechteck: abgerundete Ecken 101">
                  <a:extLst>
                    <a:ext uri="{FF2B5EF4-FFF2-40B4-BE49-F238E27FC236}">
                      <a16:creationId xmlns:a16="http://schemas.microsoft.com/office/drawing/2014/main" id="{A2A97BE3-457C-4502-8341-734258588C9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892728" y="5272866"/>
                  <a:ext cx="113871" cy="342624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117" name="Rechteck: abgerundete Ecken 102">
                  <a:extLst>
                    <a:ext uri="{FF2B5EF4-FFF2-40B4-BE49-F238E27FC236}">
                      <a16:creationId xmlns:a16="http://schemas.microsoft.com/office/drawing/2014/main" id="{B1FF0829-49BC-4554-95FD-276E98EEDD2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33319" y="5601919"/>
                  <a:ext cx="142339" cy="12551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118" name="Rechteck: abgerundete Ecken 103">
                  <a:extLst>
                    <a:ext uri="{FF2B5EF4-FFF2-40B4-BE49-F238E27FC236}">
                      <a16:creationId xmlns:a16="http://schemas.microsoft.com/office/drawing/2014/main" id="{E74F4B99-6908-4B14-B858-55EF5ADDF21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878493" y="5601919"/>
                  <a:ext cx="142339" cy="12551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</p:grpSp>
        <p:grpSp>
          <p:nvGrpSpPr>
            <p:cNvPr id="33" name="Gruppieren 40">
              <a:extLst>
                <a:ext uri="{FF2B5EF4-FFF2-40B4-BE49-F238E27FC236}">
                  <a16:creationId xmlns:a16="http://schemas.microsoft.com/office/drawing/2014/main" id="{730935F6-10EC-4EA0-8790-7893EC251A9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-5400000">
              <a:off x="412659" y="3582023"/>
              <a:ext cx="342426" cy="354936"/>
              <a:chOff x="7082015" y="4637639"/>
              <a:chExt cx="1059299" cy="1097995"/>
            </a:xfrm>
          </p:grpSpPr>
          <p:grpSp>
            <p:nvGrpSpPr>
              <p:cNvPr id="98" name="Gruppieren 112">
                <a:extLst>
                  <a:ext uri="{FF2B5EF4-FFF2-40B4-BE49-F238E27FC236}">
                    <a16:creationId xmlns:a16="http://schemas.microsoft.com/office/drawing/2014/main" id="{0CEA1046-23D8-473E-97D7-12437FDFDC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82015" y="5498989"/>
                <a:ext cx="1059299" cy="236645"/>
                <a:chOff x="7082015" y="5498989"/>
                <a:chExt cx="1059299" cy="236645"/>
              </a:xfrm>
            </p:grpSpPr>
            <p:sp>
              <p:nvSpPr>
                <p:cNvPr id="105" name="Rechteck: abgerundete Ecken 119">
                  <a:extLst>
                    <a:ext uri="{FF2B5EF4-FFF2-40B4-BE49-F238E27FC236}">
                      <a16:creationId xmlns:a16="http://schemas.microsoft.com/office/drawing/2014/main" id="{62ACC5C2-F6FD-4961-B812-EF512B9E405C}"/>
                    </a:ext>
                  </a:extLst>
                </p:cNvPr>
                <p:cNvSpPr/>
                <p:nvPr/>
              </p:nvSpPr>
              <p:spPr>
                <a:xfrm rot="5400000">
                  <a:off x="7527890" y="5101405"/>
                  <a:ext cx="157963" cy="1017072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grpSp>
              <p:nvGrpSpPr>
                <p:cNvPr id="106" name="Gruppieren 120">
                  <a:extLst>
                    <a:ext uri="{FF2B5EF4-FFF2-40B4-BE49-F238E27FC236}">
                      <a16:creationId xmlns:a16="http://schemas.microsoft.com/office/drawing/2014/main" id="{03A2D74B-DB9B-4065-BD16-6E58157CDE6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44442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110" name="Rechteck: abgerundete Ecken 124">
                    <a:extLst>
                      <a:ext uri="{FF2B5EF4-FFF2-40B4-BE49-F238E27FC236}">
                        <a16:creationId xmlns:a16="http://schemas.microsoft.com/office/drawing/2014/main" id="{BE4EA3B5-3621-49FB-AD47-58753AAAA9C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92718" y="5569547"/>
                    <a:ext cx="239671" cy="97135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111" name="Gerader Verbinder 125">
                    <a:extLst>
                      <a:ext uri="{FF2B5EF4-FFF2-40B4-BE49-F238E27FC236}">
                        <a16:creationId xmlns:a16="http://schemas.microsoft.com/office/drawing/2014/main" id="{CF0B7386-5CF9-473C-BE14-A1D4318A9854}"/>
                      </a:ext>
                    </a:extLst>
                  </p:cNvPr>
                  <p:cNvCxnSpPr>
                    <a:cxnSpLocks/>
                    <a:stCxn id="110" idx="2"/>
                    <a:endCxn id="110" idx="0"/>
                  </p:cNvCxnSpPr>
                  <p:nvPr/>
                </p:nvCxnSpPr>
                <p:spPr>
                  <a:xfrm>
                    <a:off x="8063984" y="5618113"/>
                    <a:ext cx="97135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7" name="Gruppieren 121">
                  <a:extLst>
                    <a:ext uri="{FF2B5EF4-FFF2-40B4-BE49-F238E27FC236}">
                      <a16:creationId xmlns:a16="http://schemas.microsoft.com/office/drawing/2014/main" id="{E009423B-79A3-4CB4-BCC3-B9814339130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082015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108" name="Rechteck: abgerundete Ecken 122">
                    <a:extLst>
                      <a:ext uri="{FF2B5EF4-FFF2-40B4-BE49-F238E27FC236}">
                        <a16:creationId xmlns:a16="http://schemas.microsoft.com/office/drawing/2014/main" id="{1CBF4724-CC03-4CD5-A0A9-947EE5BC96E1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89495" y="5569545"/>
                    <a:ext cx="239671" cy="9713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109" name="Gerader Verbinder 123">
                    <a:extLst>
                      <a:ext uri="{FF2B5EF4-FFF2-40B4-BE49-F238E27FC236}">
                        <a16:creationId xmlns:a16="http://schemas.microsoft.com/office/drawing/2014/main" id="{A9D1D8B7-2B5C-4611-8C00-2910EC695A72}"/>
                      </a:ext>
                    </a:extLst>
                  </p:cNvPr>
                  <p:cNvCxnSpPr>
                    <a:cxnSpLocks/>
                    <a:stCxn id="108" idx="2"/>
                    <a:endCxn id="108" idx="0"/>
                  </p:cNvCxnSpPr>
                  <p:nvPr/>
                </p:nvCxnSpPr>
                <p:spPr>
                  <a:xfrm>
                    <a:off x="8060761" y="5618114"/>
                    <a:ext cx="97138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99" name="Gruppieren 113">
                <a:extLst>
                  <a:ext uri="{FF2B5EF4-FFF2-40B4-BE49-F238E27FC236}">
                    <a16:creationId xmlns:a16="http://schemas.microsoft.com/office/drawing/2014/main" id="{1CA68AEB-21CF-4E63-8611-7E19CAB91DB7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191372" y="4637639"/>
                <a:ext cx="840584" cy="1089264"/>
                <a:chOff x="7544590" y="5095354"/>
                <a:chExt cx="487365" cy="631548"/>
              </a:xfrm>
            </p:grpSpPr>
            <p:sp>
              <p:nvSpPr>
                <p:cNvPr id="100" name="Halbbogen 99">
                  <a:extLst>
                    <a:ext uri="{FF2B5EF4-FFF2-40B4-BE49-F238E27FC236}">
                      <a16:creationId xmlns:a16="http://schemas.microsoft.com/office/drawing/2014/main" id="{81ABEB7D-49B6-49AA-97DA-BFC489A2D8F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3532" y="5095354"/>
                  <a:ext cx="463802" cy="495833"/>
                </a:xfrm>
                <a:prstGeom prst="blockArc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" name="Rechteck: abgerundete Ecken 115">
                  <a:extLst>
                    <a:ext uri="{FF2B5EF4-FFF2-40B4-BE49-F238E27FC236}">
                      <a16:creationId xmlns:a16="http://schemas.microsoft.com/office/drawing/2014/main" id="{6910A17E-526D-4738-AA4B-9674AED6379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0219" y="5272211"/>
                  <a:ext cx="112638" cy="344240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102" name="Rechteck: abgerundete Ecken 116">
                  <a:extLst>
                    <a:ext uri="{FF2B5EF4-FFF2-40B4-BE49-F238E27FC236}">
                      <a16:creationId xmlns:a16="http://schemas.microsoft.com/office/drawing/2014/main" id="{B459B43E-0EA0-4683-B79D-8AD432C1660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908071" y="5272212"/>
                  <a:ext cx="119263" cy="344240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103" name="Rechteck: abgerundete Ecken 118">
                  <a:extLst>
                    <a:ext uri="{FF2B5EF4-FFF2-40B4-BE49-F238E27FC236}">
                      <a16:creationId xmlns:a16="http://schemas.microsoft.com/office/drawing/2014/main" id="{D7075C9E-9C72-4BEF-854D-687D5817DD9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898132" y="5600660"/>
                  <a:ext cx="149078" cy="12632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104" name="Rechteck: abgerundete Ecken 117">
                  <a:extLst>
                    <a:ext uri="{FF2B5EF4-FFF2-40B4-BE49-F238E27FC236}">
                      <a16:creationId xmlns:a16="http://schemas.microsoft.com/office/drawing/2014/main" id="{C7A2A14C-235B-43AE-AFC7-B7A33776440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53594" y="5600661"/>
                  <a:ext cx="142453" cy="12632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</p:grpSp>
        <p:grpSp>
          <p:nvGrpSpPr>
            <p:cNvPr id="34" name="Gruppieren 24">
              <a:extLst>
                <a:ext uri="{FF2B5EF4-FFF2-40B4-BE49-F238E27FC236}">
                  <a16:creationId xmlns:a16="http://schemas.microsoft.com/office/drawing/2014/main" id="{E407216A-2271-41A8-81A2-DD9D69BA7F0A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2934691" y="-150558"/>
              <a:ext cx="2352478" cy="6781130"/>
              <a:chOff x="5379164" y="188640"/>
              <a:chExt cx="3048963" cy="6397634"/>
            </a:xfrm>
          </p:grpSpPr>
          <p:grpSp>
            <p:nvGrpSpPr>
              <p:cNvPr id="79" name="Gruppieren 21">
                <a:extLst>
                  <a:ext uri="{FF2B5EF4-FFF2-40B4-BE49-F238E27FC236}">
                    <a16:creationId xmlns:a16="http://schemas.microsoft.com/office/drawing/2014/main" id="{C5200C0D-0A25-4481-8174-05659FD04909}"/>
                  </a:ext>
                </a:extLst>
              </p:cNvPr>
              <p:cNvGrpSpPr/>
              <p:nvPr/>
            </p:nvGrpSpPr>
            <p:grpSpPr>
              <a:xfrm>
                <a:off x="5653338" y="892119"/>
                <a:ext cx="2496457" cy="377372"/>
                <a:chOff x="5675106" y="4716555"/>
                <a:chExt cx="2496457" cy="377372"/>
              </a:xfrm>
              <a:solidFill>
                <a:schemeClr val="tx1">
                  <a:lumMod val="85000"/>
                  <a:lumOff val="15000"/>
                </a:schemeClr>
              </a:solidFill>
            </p:grpSpPr>
            <p:sp>
              <p:nvSpPr>
                <p:cNvPr id="96" name="Ellipse 95">
                  <a:extLst>
                    <a:ext uri="{FF2B5EF4-FFF2-40B4-BE49-F238E27FC236}">
                      <a16:creationId xmlns:a16="http://schemas.microsoft.com/office/drawing/2014/main" id="{FA0D70FE-DA5B-4099-B8B1-AAD34E851191}"/>
                    </a:ext>
                  </a:extLst>
                </p:cNvPr>
                <p:cNvSpPr/>
                <p:nvPr/>
              </p:nvSpPr>
              <p:spPr>
                <a:xfrm>
                  <a:off x="6734647" y="4716555"/>
                  <a:ext cx="391886" cy="377372"/>
                </a:xfrm>
                <a:prstGeom prst="ellipse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97" name="Abgerundetes Rechteck 23">
                  <a:extLst>
                    <a:ext uri="{FF2B5EF4-FFF2-40B4-BE49-F238E27FC236}">
                      <a16:creationId xmlns:a16="http://schemas.microsoft.com/office/drawing/2014/main" id="{A27E1344-5D15-4A39-8A65-3FF3347C160B}"/>
                    </a:ext>
                  </a:extLst>
                </p:cNvPr>
                <p:cNvSpPr/>
                <p:nvPr/>
              </p:nvSpPr>
              <p:spPr>
                <a:xfrm>
                  <a:off x="5675106" y="4847184"/>
                  <a:ext cx="2496457" cy="130628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  <p:grpSp>
            <p:nvGrpSpPr>
              <p:cNvPr id="80" name="Gruppieren 20">
                <a:extLst>
                  <a:ext uri="{FF2B5EF4-FFF2-40B4-BE49-F238E27FC236}">
                    <a16:creationId xmlns:a16="http://schemas.microsoft.com/office/drawing/2014/main" id="{1B81C05A-17B5-4A79-96F5-432A1B0C831C}"/>
                  </a:ext>
                </a:extLst>
              </p:cNvPr>
              <p:cNvGrpSpPr/>
              <p:nvPr/>
            </p:nvGrpSpPr>
            <p:grpSpPr>
              <a:xfrm>
                <a:off x="5660572" y="5080000"/>
                <a:ext cx="2496457" cy="377372"/>
                <a:chOff x="5675086" y="5080000"/>
                <a:chExt cx="2496457" cy="377372"/>
              </a:xfrm>
              <a:solidFill>
                <a:schemeClr val="tx1">
                  <a:lumMod val="85000"/>
                  <a:lumOff val="15000"/>
                </a:schemeClr>
              </a:solidFill>
            </p:grpSpPr>
            <p:sp>
              <p:nvSpPr>
                <p:cNvPr id="94" name="Ellipse 17">
                  <a:extLst>
                    <a:ext uri="{FF2B5EF4-FFF2-40B4-BE49-F238E27FC236}">
                      <a16:creationId xmlns:a16="http://schemas.microsoft.com/office/drawing/2014/main" id="{E05C1DA6-C96F-4F2F-ADB4-C6D0458168A2}"/>
                    </a:ext>
                  </a:extLst>
                </p:cNvPr>
                <p:cNvSpPr/>
                <p:nvPr/>
              </p:nvSpPr>
              <p:spPr>
                <a:xfrm>
                  <a:off x="6734629" y="5080000"/>
                  <a:ext cx="391885" cy="377372"/>
                </a:xfrm>
                <a:prstGeom prst="ellipse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95" name="Abgerundetes Rechteck 18">
                  <a:extLst>
                    <a:ext uri="{FF2B5EF4-FFF2-40B4-BE49-F238E27FC236}">
                      <a16:creationId xmlns:a16="http://schemas.microsoft.com/office/drawing/2014/main" id="{025E297E-1003-4693-B0E8-839ECA0E3C99}"/>
                    </a:ext>
                  </a:extLst>
                </p:cNvPr>
                <p:cNvSpPr/>
                <p:nvPr/>
              </p:nvSpPr>
              <p:spPr>
                <a:xfrm>
                  <a:off x="5675086" y="5196115"/>
                  <a:ext cx="2496457" cy="130628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  <p:grpSp>
            <p:nvGrpSpPr>
              <p:cNvPr id="81" name="Gruppieren 11">
                <a:extLst>
                  <a:ext uri="{FF2B5EF4-FFF2-40B4-BE49-F238E27FC236}">
                    <a16:creationId xmlns:a16="http://schemas.microsoft.com/office/drawing/2014/main" id="{BC3C9608-0626-46AB-823E-4130022B07AB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6156176" y="188640"/>
                <a:ext cx="1512168" cy="6397634"/>
                <a:chOff x="6516216" y="1052736"/>
                <a:chExt cx="936104" cy="3960440"/>
              </a:xfrm>
            </p:grpSpPr>
            <p:sp>
              <p:nvSpPr>
                <p:cNvPr id="88" name="Abgerundetes Rechteck 77">
                  <a:extLst>
                    <a:ext uri="{FF2B5EF4-FFF2-40B4-BE49-F238E27FC236}">
                      <a16:creationId xmlns:a16="http://schemas.microsoft.com/office/drawing/2014/main" id="{5A50464D-C193-4F54-BE35-B698B056AA06}"/>
                    </a:ext>
                  </a:extLst>
                </p:cNvPr>
                <p:cNvSpPr/>
                <p:nvPr/>
              </p:nvSpPr>
              <p:spPr>
                <a:xfrm>
                  <a:off x="6589316" y="4794444"/>
                  <a:ext cx="794319" cy="71987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89" name="Abgerundetes Rechteck 78">
                  <a:extLst>
                    <a:ext uri="{FF2B5EF4-FFF2-40B4-BE49-F238E27FC236}">
                      <a16:creationId xmlns:a16="http://schemas.microsoft.com/office/drawing/2014/main" id="{BEC2E7F8-52E4-4403-A5EB-C414B6B6418B}"/>
                    </a:ext>
                  </a:extLst>
                </p:cNvPr>
                <p:cNvSpPr/>
                <p:nvPr/>
              </p:nvSpPr>
              <p:spPr>
                <a:xfrm>
                  <a:off x="6589316" y="3642656"/>
                  <a:ext cx="794319" cy="71987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90" name="Abgerundetes Rechteck 8">
                  <a:extLst>
                    <a:ext uri="{FF2B5EF4-FFF2-40B4-BE49-F238E27FC236}">
                      <a16:creationId xmlns:a16="http://schemas.microsoft.com/office/drawing/2014/main" id="{6CC172C9-9A02-4FAA-B448-641EE23B058A}"/>
                    </a:ext>
                  </a:extLst>
                </p:cNvPr>
                <p:cNvSpPr/>
                <p:nvPr/>
              </p:nvSpPr>
              <p:spPr>
                <a:xfrm>
                  <a:off x="6589316" y="2461045"/>
                  <a:ext cx="794319" cy="71987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91" name="Abgerundetes Rechteck 9">
                  <a:extLst>
                    <a:ext uri="{FF2B5EF4-FFF2-40B4-BE49-F238E27FC236}">
                      <a16:creationId xmlns:a16="http://schemas.microsoft.com/office/drawing/2014/main" id="{FD189DC0-C6FD-438B-B2D4-2913CA4B8441}"/>
                    </a:ext>
                  </a:extLst>
                </p:cNvPr>
                <p:cNvSpPr/>
                <p:nvPr/>
              </p:nvSpPr>
              <p:spPr>
                <a:xfrm>
                  <a:off x="6589316" y="1266065"/>
                  <a:ext cx="794319" cy="71987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92" name="Abgerundetes Rechteck 4">
                  <a:extLst>
                    <a:ext uri="{FF2B5EF4-FFF2-40B4-BE49-F238E27FC236}">
                      <a16:creationId xmlns:a16="http://schemas.microsoft.com/office/drawing/2014/main" id="{9F2D17A3-D979-4AAF-86B8-9690391CAA89}"/>
                    </a:ext>
                  </a:extLst>
                </p:cNvPr>
                <p:cNvSpPr/>
                <p:nvPr/>
              </p:nvSpPr>
              <p:spPr>
                <a:xfrm>
                  <a:off x="6516701" y="1053191"/>
                  <a:ext cx="143748" cy="3960298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93" name="Abgerundetes Rechteck 5">
                  <a:extLst>
                    <a:ext uri="{FF2B5EF4-FFF2-40B4-BE49-F238E27FC236}">
                      <a16:creationId xmlns:a16="http://schemas.microsoft.com/office/drawing/2014/main" id="{444558E5-4BA6-41CB-B68F-2D821F6BB6A6}"/>
                    </a:ext>
                  </a:extLst>
                </p:cNvPr>
                <p:cNvSpPr/>
                <p:nvPr/>
              </p:nvSpPr>
              <p:spPr>
                <a:xfrm>
                  <a:off x="7312503" y="1053191"/>
                  <a:ext cx="143748" cy="3960298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  <p:sp>
            <p:nvSpPr>
              <p:cNvPr id="82" name="Abgerundetes Rechteck 71">
                <a:extLst>
                  <a:ext uri="{FF2B5EF4-FFF2-40B4-BE49-F238E27FC236}">
                    <a16:creationId xmlns:a16="http://schemas.microsoft.com/office/drawing/2014/main" id="{A933A1A1-66B2-49FB-963A-9AE2C94DF75C}"/>
                  </a:ext>
                </a:extLst>
              </p:cNvPr>
              <p:cNvSpPr/>
              <p:nvPr/>
            </p:nvSpPr>
            <p:spPr>
              <a:xfrm>
                <a:off x="5766756" y="4869066"/>
                <a:ext cx="361478" cy="792408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83" name="Abgerundetes Rechteck 72">
                <a:extLst>
                  <a:ext uri="{FF2B5EF4-FFF2-40B4-BE49-F238E27FC236}">
                    <a16:creationId xmlns:a16="http://schemas.microsoft.com/office/drawing/2014/main" id="{D7FFBBF5-A89E-4D2F-9E16-B73F13BB11D1}"/>
                  </a:ext>
                </a:extLst>
              </p:cNvPr>
              <p:cNvSpPr/>
              <p:nvPr/>
            </p:nvSpPr>
            <p:spPr>
              <a:xfrm>
                <a:off x="5378945" y="4869066"/>
                <a:ext cx="359085" cy="792408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84" name="Abgerundetes Rechteck 73">
                <a:extLst>
                  <a:ext uri="{FF2B5EF4-FFF2-40B4-BE49-F238E27FC236}">
                    <a16:creationId xmlns:a16="http://schemas.microsoft.com/office/drawing/2014/main" id="{DAC0FEDA-1A0F-4BD1-BC53-3C86355A3B0B}"/>
                  </a:ext>
                </a:extLst>
              </p:cNvPr>
              <p:cNvSpPr/>
              <p:nvPr/>
            </p:nvSpPr>
            <p:spPr>
              <a:xfrm>
                <a:off x="8069688" y="4869066"/>
                <a:ext cx="359085" cy="792408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85" name="Abgerundetes Rechteck 74">
                <a:extLst>
                  <a:ext uri="{FF2B5EF4-FFF2-40B4-BE49-F238E27FC236}">
                    <a16:creationId xmlns:a16="http://schemas.microsoft.com/office/drawing/2014/main" id="{E3E6AA33-3EC2-47EA-8CBC-CA15D169755A}"/>
                  </a:ext>
                </a:extLst>
              </p:cNvPr>
              <p:cNvSpPr/>
              <p:nvPr/>
            </p:nvSpPr>
            <p:spPr>
              <a:xfrm>
                <a:off x="7689057" y="4869066"/>
                <a:ext cx="359085" cy="792408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  <p:sp>
            <p:nvSpPr>
              <p:cNvPr id="86" name="Abgerundetes Rechteck 75">
                <a:extLst>
                  <a:ext uri="{FF2B5EF4-FFF2-40B4-BE49-F238E27FC236}">
                    <a16:creationId xmlns:a16="http://schemas.microsoft.com/office/drawing/2014/main" id="{A5C9CADC-1B76-4F8B-87DD-A9CE8BA6171C}"/>
                  </a:ext>
                </a:extLst>
              </p:cNvPr>
              <p:cNvSpPr/>
              <p:nvPr/>
            </p:nvSpPr>
            <p:spPr>
              <a:xfrm>
                <a:off x="5608760" y="689406"/>
                <a:ext cx="359085" cy="792408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87" name="Abgerundetes Rechteck 16">
                <a:extLst>
                  <a:ext uri="{FF2B5EF4-FFF2-40B4-BE49-F238E27FC236}">
                    <a16:creationId xmlns:a16="http://schemas.microsoft.com/office/drawing/2014/main" id="{AFE658D1-D570-4D34-A9CE-789364D88158}"/>
                  </a:ext>
                </a:extLst>
              </p:cNvPr>
              <p:cNvSpPr/>
              <p:nvPr/>
            </p:nvSpPr>
            <p:spPr>
              <a:xfrm>
                <a:off x="7870993" y="689406"/>
                <a:ext cx="361479" cy="792408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</p:grpSp>
        <p:sp>
          <p:nvSpPr>
            <p:cNvPr id="35" name="Abgerundetes Rechteck 87">
              <a:extLst>
                <a:ext uri="{FF2B5EF4-FFF2-40B4-BE49-F238E27FC236}">
                  <a16:creationId xmlns:a16="http://schemas.microsoft.com/office/drawing/2014/main" id="{5C1ACA4D-6EE0-4499-865B-AE012BFBD663}"/>
                </a:ext>
              </a:extLst>
            </p:cNvPr>
            <p:cNvSpPr/>
            <p:nvPr/>
          </p:nvSpPr>
          <p:spPr>
            <a:xfrm rot="5400000">
              <a:off x="1358675" y="1317186"/>
              <a:ext cx="2428875" cy="3838572"/>
            </a:xfrm>
            <a:prstGeom prst="roundRect">
              <a:avLst>
                <a:gd name="adj" fmla="val 2877"/>
              </a:avLst>
            </a:prstGeom>
            <a:solidFill>
              <a:schemeClr val="bg1">
                <a:lumMod val="65000"/>
                <a:alpha val="28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 sz="1200" dirty="0"/>
            </a:p>
          </p:txBody>
        </p:sp>
        <p:grpSp>
          <p:nvGrpSpPr>
            <p:cNvPr id="36" name="Gruppieren 99">
              <a:extLst>
                <a:ext uri="{FF2B5EF4-FFF2-40B4-BE49-F238E27FC236}">
                  <a16:creationId xmlns:a16="http://schemas.microsoft.com/office/drawing/2014/main" id="{A3AD583D-06F7-452E-84EC-97D3D57E43F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5400000">
              <a:off x="7448660" y="2587702"/>
              <a:ext cx="318792" cy="359007"/>
              <a:chOff x="7082015" y="4542707"/>
              <a:chExt cx="1059299" cy="1192927"/>
            </a:xfrm>
          </p:grpSpPr>
          <p:grpSp>
            <p:nvGrpSpPr>
              <p:cNvPr id="65" name="Gruppieren 67">
                <a:extLst>
                  <a:ext uri="{FF2B5EF4-FFF2-40B4-BE49-F238E27FC236}">
                    <a16:creationId xmlns:a16="http://schemas.microsoft.com/office/drawing/2014/main" id="{B227E0C6-28A6-4C10-AA2E-F0973E3C05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82015" y="5498989"/>
                <a:ext cx="1059299" cy="236645"/>
                <a:chOff x="7082015" y="5498989"/>
                <a:chExt cx="1059299" cy="236645"/>
              </a:xfrm>
            </p:grpSpPr>
            <p:sp>
              <p:nvSpPr>
                <p:cNvPr id="72" name="Rechteck: abgerundete Ecken 74">
                  <a:extLst>
                    <a:ext uri="{FF2B5EF4-FFF2-40B4-BE49-F238E27FC236}">
                      <a16:creationId xmlns:a16="http://schemas.microsoft.com/office/drawing/2014/main" id="{172099A9-CE35-413A-9F7E-76BEA98D4F18}"/>
                    </a:ext>
                  </a:extLst>
                </p:cNvPr>
                <p:cNvSpPr/>
                <p:nvPr/>
              </p:nvSpPr>
              <p:spPr>
                <a:xfrm rot="5400000">
                  <a:off x="7532929" y="5118220"/>
                  <a:ext cx="152123" cy="1012685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grpSp>
              <p:nvGrpSpPr>
                <p:cNvPr id="73" name="Gruppieren 75">
                  <a:extLst>
                    <a:ext uri="{FF2B5EF4-FFF2-40B4-BE49-F238E27FC236}">
                      <a16:creationId xmlns:a16="http://schemas.microsoft.com/office/drawing/2014/main" id="{A60443E7-5782-45D5-BF9F-EF1F2B1B96A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44442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77" name="Rechteck: abgerundete Ecken 79">
                    <a:extLst>
                      <a:ext uri="{FF2B5EF4-FFF2-40B4-BE49-F238E27FC236}">
                        <a16:creationId xmlns:a16="http://schemas.microsoft.com/office/drawing/2014/main" id="{E36D07C9-7DB2-4B0B-BE01-2BC72BB4063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73765" y="5569615"/>
                    <a:ext cx="234036" cy="9819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78" name="Gerader Verbinder 80">
                    <a:extLst>
                      <a:ext uri="{FF2B5EF4-FFF2-40B4-BE49-F238E27FC236}">
                        <a16:creationId xmlns:a16="http://schemas.microsoft.com/office/drawing/2014/main" id="{D57A1DC1-8868-48A0-AE52-79E62640A247}"/>
                      </a:ext>
                    </a:extLst>
                  </p:cNvPr>
                  <p:cNvCxnSpPr>
                    <a:cxnSpLocks/>
                    <a:stCxn id="77" idx="2"/>
                    <a:endCxn id="77" idx="0"/>
                  </p:cNvCxnSpPr>
                  <p:nvPr/>
                </p:nvCxnSpPr>
                <p:spPr>
                  <a:xfrm>
                    <a:off x="8041684" y="5618714"/>
                    <a:ext cx="98198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uppieren 76">
                  <a:extLst>
                    <a:ext uri="{FF2B5EF4-FFF2-40B4-BE49-F238E27FC236}">
                      <a16:creationId xmlns:a16="http://schemas.microsoft.com/office/drawing/2014/main" id="{4DF6743B-7B45-414E-BCC2-1AB699288AD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082015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75" name="Rechteck: abgerundete Ecken 77">
                    <a:extLst>
                      <a:ext uri="{FF2B5EF4-FFF2-40B4-BE49-F238E27FC236}">
                        <a16:creationId xmlns:a16="http://schemas.microsoft.com/office/drawing/2014/main" id="{C65235C5-5233-44E3-B98D-DEF531FF6BA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84882" y="5563477"/>
                    <a:ext cx="234036" cy="110473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76" name="Gerader Verbinder 78">
                    <a:extLst>
                      <a:ext uri="{FF2B5EF4-FFF2-40B4-BE49-F238E27FC236}">
                        <a16:creationId xmlns:a16="http://schemas.microsoft.com/office/drawing/2014/main" id="{1B0C3257-B95F-461E-87BE-A35D4AF7BFC3}"/>
                      </a:ext>
                    </a:extLst>
                  </p:cNvPr>
                  <p:cNvCxnSpPr>
                    <a:cxnSpLocks/>
                    <a:stCxn id="75" idx="2"/>
                    <a:endCxn id="75" idx="0"/>
                  </p:cNvCxnSpPr>
                  <p:nvPr/>
                </p:nvCxnSpPr>
                <p:spPr>
                  <a:xfrm>
                    <a:off x="8046665" y="5618716"/>
                    <a:ext cx="110473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66" name="Gruppieren 68">
                <a:extLst>
                  <a:ext uri="{FF2B5EF4-FFF2-40B4-BE49-F238E27FC236}">
                    <a16:creationId xmlns:a16="http://schemas.microsoft.com/office/drawing/2014/main" id="{5BA813D0-6A34-4F51-93A2-DE9B9F80320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191372" y="4542707"/>
                <a:ext cx="840584" cy="1184196"/>
                <a:chOff x="7544590" y="5040313"/>
                <a:chExt cx="487365" cy="686589"/>
              </a:xfrm>
            </p:grpSpPr>
            <p:sp>
              <p:nvSpPr>
                <p:cNvPr id="67" name="Halbbogen 66">
                  <a:extLst>
                    <a:ext uri="{FF2B5EF4-FFF2-40B4-BE49-F238E27FC236}">
                      <a16:creationId xmlns:a16="http://schemas.microsoft.com/office/drawing/2014/main" id="{DE3913DD-DA88-4AFF-87E8-A1F288A99BFB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7878" y="5039986"/>
                  <a:ext cx="448369" cy="495279"/>
                </a:xfrm>
                <a:prstGeom prst="blockArc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8" name="Rechteck: abgerundete Ecken 70">
                  <a:extLst>
                    <a:ext uri="{FF2B5EF4-FFF2-40B4-BE49-F238E27FC236}">
                      <a16:creationId xmlns:a16="http://schemas.microsoft.com/office/drawing/2014/main" id="{F1116907-8951-4E3B-9B25-B865669FC81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7879" y="5284234"/>
                  <a:ext cx="106754" cy="342626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69" name="Rechteck: abgerundete Ecken 71">
                  <a:extLst>
                    <a:ext uri="{FF2B5EF4-FFF2-40B4-BE49-F238E27FC236}">
                      <a16:creationId xmlns:a16="http://schemas.microsoft.com/office/drawing/2014/main" id="{2FFBA264-9930-48D9-95D4-F18459FED6EC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902375" y="5284233"/>
                  <a:ext cx="113871" cy="342626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70" name="Rechteck: abgerundete Ecken 72">
                  <a:extLst>
                    <a:ext uri="{FF2B5EF4-FFF2-40B4-BE49-F238E27FC236}">
                      <a16:creationId xmlns:a16="http://schemas.microsoft.com/office/drawing/2014/main" id="{6970133D-8BB2-4ACE-ADBC-B14D84539E9D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53644" y="5609896"/>
                  <a:ext cx="135222" cy="132302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71" name="Rechteck: abgerundete Ecken 73">
                  <a:extLst>
                    <a:ext uri="{FF2B5EF4-FFF2-40B4-BE49-F238E27FC236}">
                      <a16:creationId xmlns:a16="http://schemas.microsoft.com/office/drawing/2014/main" id="{0C0F145F-89A6-4DB3-B3A9-EBD09BD057E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888140" y="5609895"/>
                  <a:ext cx="142339" cy="132302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</p:grpSp>
        <p:grpSp>
          <p:nvGrpSpPr>
            <p:cNvPr id="37" name="Gruppieren 114">
              <a:extLst>
                <a:ext uri="{FF2B5EF4-FFF2-40B4-BE49-F238E27FC236}">
                  <a16:creationId xmlns:a16="http://schemas.microsoft.com/office/drawing/2014/main" id="{E929C402-0C80-4EFE-990B-B0C10263BD8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5400000">
              <a:off x="7452783" y="3564947"/>
              <a:ext cx="318792" cy="359007"/>
              <a:chOff x="7082015" y="4542707"/>
              <a:chExt cx="1059299" cy="1192927"/>
            </a:xfrm>
          </p:grpSpPr>
          <p:grpSp>
            <p:nvGrpSpPr>
              <p:cNvPr id="51" name="Gruppieren 82">
                <a:extLst>
                  <a:ext uri="{FF2B5EF4-FFF2-40B4-BE49-F238E27FC236}">
                    <a16:creationId xmlns:a16="http://schemas.microsoft.com/office/drawing/2014/main" id="{DED0751C-3074-422A-AD46-4B2F0AF914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82015" y="5498989"/>
                <a:ext cx="1059299" cy="236645"/>
                <a:chOff x="7082015" y="5498989"/>
                <a:chExt cx="1059299" cy="236645"/>
              </a:xfrm>
            </p:grpSpPr>
            <p:sp>
              <p:nvSpPr>
                <p:cNvPr id="58" name="Rechteck: abgerundete Ecken 89">
                  <a:extLst>
                    <a:ext uri="{FF2B5EF4-FFF2-40B4-BE49-F238E27FC236}">
                      <a16:creationId xmlns:a16="http://schemas.microsoft.com/office/drawing/2014/main" id="{181E945A-733F-4D28-9AA6-E198F935D2AD}"/>
                    </a:ext>
                  </a:extLst>
                </p:cNvPr>
                <p:cNvSpPr/>
                <p:nvPr/>
              </p:nvSpPr>
              <p:spPr>
                <a:xfrm rot="5400000">
                  <a:off x="7538268" y="5131920"/>
                  <a:ext cx="140421" cy="1012689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grpSp>
              <p:nvGrpSpPr>
                <p:cNvPr id="59" name="Gruppieren 90">
                  <a:extLst>
                    <a:ext uri="{FF2B5EF4-FFF2-40B4-BE49-F238E27FC236}">
                      <a16:creationId xmlns:a16="http://schemas.microsoft.com/office/drawing/2014/main" id="{EE86FA70-A483-477B-8E0C-66FF1CF2D85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44442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63" name="Rechteck: abgerundete Ecken 94">
                    <a:extLst>
                      <a:ext uri="{FF2B5EF4-FFF2-40B4-BE49-F238E27FC236}">
                        <a16:creationId xmlns:a16="http://schemas.microsoft.com/office/drawing/2014/main" id="{6FA7BBA0-F94B-4156-9819-1BBC8C37BEB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72968" y="5577179"/>
                    <a:ext cx="222334" cy="110473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64" name="Gerader Verbinder 95">
                    <a:extLst>
                      <a:ext uri="{FF2B5EF4-FFF2-40B4-BE49-F238E27FC236}">
                        <a16:creationId xmlns:a16="http://schemas.microsoft.com/office/drawing/2014/main" id="{18CCE4F6-E7E5-4A17-B6F8-407C8688F3A5}"/>
                      </a:ext>
                    </a:extLst>
                  </p:cNvPr>
                  <p:cNvCxnSpPr>
                    <a:cxnSpLocks/>
                    <a:stCxn id="63" idx="2"/>
                    <a:endCxn id="63" idx="0"/>
                  </p:cNvCxnSpPr>
                  <p:nvPr/>
                </p:nvCxnSpPr>
                <p:spPr>
                  <a:xfrm>
                    <a:off x="8028900" y="5632415"/>
                    <a:ext cx="110473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0" name="Gruppieren 91">
                  <a:extLst>
                    <a:ext uri="{FF2B5EF4-FFF2-40B4-BE49-F238E27FC236}">
                      <a16:creationId xmlns:a16="http://schemas.microsoft.com/office/drawing/2014/main" id="{CEC8B619-451A-49AB-B4B5-AD8DAF2B5B7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082015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61" name="Rechteck: abgerundete Ecken 92">
                    <a:extLst>
                      <a:ext uri="{FF2B5EF4-FFF2-40B4-BE49-F238E27FC236}">
                        <a16:creationId xmlns:a16="http://schemas.microsoft.com/office/drawing/2014/main" id="{04ADA60F-1C9D-419D-8B26-F777D22FE1CA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90222" y="5577179"/>
                    <a:ext cx="222334" cy="110473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62" name="Gerader Verbinder 93">
                    <a:extLst>
                      <a:ext uri="{FF2B5EF4-FFF2-40B4-BE49-F238E27FC236}">
                        <a16:creationId xmlns:a16="http://schemas.microsoft.com/office/drawing/2014/main" id="{B1BC554F-A958-43AC-9863-798DCAC40B6E}"/>
                      </a:ext>
                    </a:extLst>
                  </p:cNvPr>
                  <p:cNvCxnSpPr>
                    <a:cxnSpLocks/>
                    <a:stCxn id="61" idx="2"/>
                    <a:endCxn id="61" idx="0"/>
                  </p:cNvCxnSpPr>
                  <p:nvPr/>
                </p:nvCxnSpPr>
                <p:spPr>
                  <a:xfrm>
                    <a:off x="8046155" y="5632415"/>
                    <a:ext cx="110473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2" name="Gruppieren 83">
                <a:extLst>
                  <a:ext uri="{FF2B5EF4-FFF2-40B4-BE49-F238E27FC236}">
                    <a16:creationId xmlns:a16="http://schemas.microsoft.com/office/drawing/2014/main" id="{80C23F77-CB6F-4235-A871-81AAD4FCF1DA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191372" y="4542707"/>
                <a:ext cx="840584" cy="1184196"/>
                <a:chOff x="7544590" y="5040313"/>
                <a:chExt cx="487365" cy="686589"/>
              </a:xfrm>
            </p:grpSpPr>
            <p:sp>
              <p:nvSpPr>
                <p:cNvPr id="53" name="Halbbogen 52">
                  <a:extLst>
                    <a:ext uri="{FF2B5EF4-FFF2-40B4-BE49-F238E27FC236}">
                      <a16:creationId xmlns:a16="http://schemas.microsoft.com/office/drawing/2014/main" id="{814F2823-BF96-4B31-ABCE-DD33D6F731CE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0465" y="5044538"/>
                  <a:ext cx="455485" cy="502064"/>
                </a:xfrm>
                <a:prstGeom prst="blockArc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" name="Rechteck: abgerundete Ecken 85">
                  <a:extLst>
                    <a:ext uri="{FF2B5EF4-FFF2-40B4-BE49-F238E27FC236}">
                      <a16:creationId xmlns:a16="http://schemas.microsoft.com/office/drawing/2014/main" id="{F22062D6-DE45-4DC4-B680-A4D1DC222DB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0465" y="5282000"/>
                  <a:ext cx="113871" cy="349408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55" name="Rechteck: abgerundete Ecken 86">
                  <a:extLst>
                    <a:ext uri="{FF2B5EF4-FFF2-40B4-BE49-F238E27FC236}">
                      <a16:creationId xmlns:a16="http://schemas.microsoft.com/office/drawing/2014/main" id="{AD03332A-E6D9-4B8D-8689-D6D79A86B22D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902079" y="5282000"/>
                  <a:ext cx="113871" cy="349408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56" name="Rechteck: abgerundete Ecken 87">
                  <a:extLst>
                    <a:ext uri="{FF2B5EF4-FFF2-40B4-BE49-F238E27FC236}">
                      <a16:creationId xmlns:a16="http://schemas.microsoft.com/office/drawing/2014/main" id="{335EF8B0-8466-4642-AA2D-3FA964216C5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46230" y="5621231"/>
                  <a:ext cx="142339" cy="125515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57" name="Rechteck: abgerundete Ecken 88">
                  <a:extLst>
                    <a:ext uri="{FF2B5EF4-FFF2-40B4-BE49-F238E27FC236}">
                      <a16:creationId xmlns:a16="http://schemas.microsoft.com/office/drawing/2014/main" id="{5723671C-A5BB-49D7-B4B7-4610C6D1DECC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887844" y="5621231"/>
                  <a:ext cx="142339" cy="125515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</p:grpSp>
        <p:grpSp>
          <p:nvGrpSpPr>
            <p:cNvPr id="38" name="Gruppieren 129">
              <a:extLst>
                <a:ext uri="{FF2B5EF4-FFF2-40B4-BE49-F238E27FC236}">
                  <a16:creationId xmlns:a16="http://schemas.microsoft.com/office/drawing/2014/main" id="{5F73EEF8-A681-4CAB-B33C-F99191E8AB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71658" y="2049689"/>
              <a:ext cx="230187" cy="2381249"/>
              <a:chOff x="4235450" y="3890964"/>
              <a:chExt cx="230187" cy="2381249"/>
            </a:xfrm>
          </p:grpSpPr>
          <p:sp>
            <p:nvSpPr>
              <p:cNvPr id="43" name="Rechteck: abgerundete Ecken 79">
                <a:extLst>
                  <a:ext uri="{FF2B5EF4-FFF2-40B4-BE49-F238E27FC236}">
                    <a16:creationId xmlns:a16="http://schemas.microsoft.com/office/drawing/2014/main" id="{94054F84-8E02-4CE9-BD6E-DE62ED9B1AD8}"/>
                  </a:ext>
                </a:extLst>
              </p:cNvPr>
              <p:cNvSpPr/>
              <p:nvPr/>
            </p:nvSpPr>
            <p:spPr>
              <a:xfrm>
                <a:off x="4235602" y="3890096"/>
                <a:ext cx="230667" cy="2382698"/>
              </a:xfrm>
              <a:prstGeom prst="roundRect">
                <a:avLst/>
              </a:prstGeom>
              <a:solidFill>
                <a:schemeClr val="bg1">
                  <a:alpha val="83000"/>
                </a:schemeClr>
              </a:solidFill>
              <a:ln w="158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grpSp>
            <p:nvGrpSpPr>
              <p:cNvPr id="44" name="Gruppieren 81">
                <a:extLst>
                  <a:ext uri="{FF2B5EF4-FFF2-40B4-BE49-F238E27FC236}">
                    <a16:creationId xmlns:a16="http://schemas.microsoft.com/office/drawing/2014/main" id="{30670E32-5F23-4D28-B49D-D4E98C9FFF27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287509" y="4833283"/>
                <a:ext cx="166039" cy="494367"/>
                <a:chOff x="3966397" y="4604683"/>
                <a:chExt cx="334753" cy="889494"/>
              </a:xfrm>
            </p:grpSpPr>
            <p:grpSp>
              <p:nvGrpSpPr>
                <p:cNvPr id="45" name="Gruppieren 29">
                  <a:extLst>
                    <a:ext uri="{FF2B5EF4-FFF2-40B4-BE49-F238E27FC236}">
                      <a16:creationId xmlns:a16="http://schemas.microsoft.com/office/drawing/2014/main" id="{E5EE285B-1C9E-4553-9B84-B800EB522C90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3966397" y="4604683"/>
                  <a:ext cx="334753" cy="889494"/>
                  <a:chOff x="5171447" y="2803796"/>
                  <a:chExt cx="334753" cy="894603"/>
                </a:xfrm>
              </p:grpSpPr>
              <p:sp>
                <p:nvSpPr>
                  <p:cNvPr id="49" name="Flussdiagramm: Manuelle Verarbeitung 48">
                    <a:extLst>
                      <a:ext uri="{FF2B5EF4-FFF2-40B4-BE49-F238E27FC236}">
                        <a16:creationId xmlns:a16="http://schemas.microsoft.com/office/drawing/2014/main" id="{D47B8612-F00C-4896-8F9A-76BB8A46DB4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892469" y="3082885"/>
                    <a:ext cx="902452" cy="326600"/>
                  </a:xfrm>
                  <a:prstGeom prst="flowChartManualOperation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sp>
                <p:nvSpPr>
                  <p:cNvPr id="50" name="Ellipse 49">
                    <a:extLst>
                      <a:ext uri="{FF2B5EF4-FFF2-40B4-BE49-F238E27FC236}">
                        <a16:creationId xmlns:a16="http://schemas.microsoft.com/office/drawing/2014/main" id="{34EC3E43-D7C8-414B-AE75-D8C33E8F07B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278511" y="3157431"/>
                    <a:ext cx="187175" cy="17750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 dirty="0"/>
                  </a:p>
                </p:txBody>
              </p:sp>
            </p:grpSp>
            <p:grpSp>
              <p:nvGrpSpPr>
                <p:cNvPr id="46" name="Gruppieren 82">
                  <a:extLst>
                    <a:ext uri="{FF2B5EF4-FFF2-40B4-BE49-F238E27FC236}">
                      <a16:creationId xmlns:a16="http://schemas.microsoft.com/office/drawing/2014/main" id="{4DEBE6ED-CF2B-47F5-80B3-0E58EC8DDC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07965" y="4899120"/>
                  <a:ext cx="122210" cy="207790"/>
                  <a:chOff x="5129840" y="4869435"/>
                  <a:chExt cx="122210" cy="207790"/>
                </a:xfrm>
              </p:grpSpPr>
              <p:sp>
                <p:nvSpPr>
                  <p:cNvPr id="47" name="Ellipse 46">
                    <a:extLst>
                      <a:ext uri="{FF2B5EF4-FFF2-40B4-BE49-F238E27FC236}">
                        <a16:creationId xmlns:a16="http://schemas.microsoft.com/office/drawing/2014/main" id="{91699D36-F88A-4BB5-B995-1A4D1215E74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44510" y="4959719"/>
                    <a:ext cx="103022" cy="113601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 dirty="0"/>
                  </a:p>
                </p:txBody>
              </p:sp>
              <p:cxnSp>
                <p:nvCxnSpPr>
                  <p:cNvPr id="48" name="Gerader Verbinder 37">
                    <a:extLst>
                      <a:ext uri="{FF2B5EF4-FFF2-40B4-BE49-F238E27FC236}">
                        <a16:creationId xmlns:a16="http://schemas.microsoft.com/office/drawing/2014/main" id="{DD886207-793D-46D6-A7E6-B28E5FBFD60D}"/>
                      </a:ext>
                    </a:extLst>
                  </p:cNvPr>
                  <p:cNvCxnSpPr>
                    <a:cxnSpLocks/>
                    <a:stCxn id="47" idx="6"/>
                  </p:cNvCxnSpPr>
                  <p:nvPr/>
                </p:nvCxnSpPr>
                <p:spPr>
                  <a:xfrm flipH="1" flipV="1">
                    <a:off x="5181821" y="4868631"/>
                    <a:ext cx="10651" cy="19940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39" name="Gruppieren 29">
              <a:extLst>
                <a:ext uri="{FF2B5EF4-FFF2-40B4-BE49-F238E27FC236}">
                  <a16:creationId xmlns:a16="http://schemas.microsoft.com/office/drawing/2014/main" id="{FB4CD658-E356-481D-BA54-6D52E96A7FD8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4743908" y="1813664"/>
              <a:ext cx="2425182" cy="2841927"/>
              <a:chOff x="5428365" y="96606"/>
              <a:chExt cx="3006065" cy="2862788"/>
            </a:xfrm>
          </p:grpSpPr>
          <p:sp>
            <p:nvSpPr>
              <p:cNvPr id="40" name="Abgerundetes Rechteck 25">
                <a:extLst>
                  <a:ext uri="{FF2B5EF4-FFF2-40B4-BE49-F238E27FC236}">
                    <a16:creationId xmlns:a16="http://schemas.microsoft.com/office/drawing/2014/main" id="{87640CF3-24A6-4908-896F-72E3ED976F75}"/>
                  </a:ext>
                </a:extLst>
              </p:cNvPr>
              <p:cNvSpPr/>
              <p:nvPr/>
            </p:nvSpPr>
            <p:spPr>
              <a:xfrm>
                <a:off x="5428365" y="96606"/>
                <a:ext cx="3006065" cy="2862788"/>
              </a:xfrm>
              <a:prstGeom prst="roundRect">
                <a:avLst>
                  <a:gd name="adj" fmla="val 6911"/>
                </a:avLst>
              </a:prstGeom>
              <a:solidFill>
                <a:srgbClr val="FF0000">
                  <a:alpha val="83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de-DE" sz="1200" dirty="0"/>
                  <a:t>HLF</a:t>
                </a:r>
              </a:p>
            </p:txBody>
          </p:sp>
          <p:sp>
            <p:nvSpPr>
              <p:cNvPr id="41" name="Ellipse 27">
                <a:extLst>
                  <a:ext uri="{FF2B5EF4-FFF2-40B4-BE49-F238E27FC236}">
                    <a16:creationId xmlns:a16="http://schemas.microsoft.com/office/drawing/2014/main" id="{EA706848-AC99-4F8B-BC39-4399E95B6B2C}"/>
                  </a:ext>
                </a:extLst>
              </p:cNvPr>
              <p:cNvSpPr/>
              <p:nvPr/>
            </p:nvSpPr>
            <p:spPr>
              <a:xfrm>
                <a:off x="5592061" y="332516"/>
                <a:ext cx="393787" cy="280251"/>
              </a:xfrm>
              <a:prstGeom prst="ellipse">
                <a:avLst/>
              </a:prstGeom>
              <a:solidFill>
                <a:schemeClr val="tx2">
                  <a:alpha val="60000"/>
                </a:schemeClr>
              </a:solidFill>
              <a:ln>
                <a:solidFill>
                  <a:schemeClr val="tx2">
                    <a:alpha val="4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42" name="Ellipse 28">
                <a:extLst>
                  <a:ext uri="{FF2B5EF4-FFF2-40B4-BE49-F238E27FC236}">
                    <a16:creationId xmlns:a16="http://schemas.microsoft.com/office/drawing/2014/main" id="{E52C84CA-BF5C-43BA-91C3-07BB6D040BA4}"/>
                  </a:ext>
                </a:extLst>
              </p:cNvPr>
              <p:cNvSpPr/>
              <p:nvPr/>
            </p:nvSpPr>
            <p:spPr>
              <a:xfrm>
                <a:off x="7819708" y="325421"/>
                <a:ext cx="393787" cy="280251"/>
              </a:xfrm>
              <a:prstGeom prst="ellipse">
                <a:avLst/>
              </a:prstGeom>
              <a:solidFill>
                <a:schemeClr val="tx2">
                  <a:alpha val="60000"/>
                </a:schemeClr>
              </a:solidFill>
              <a:ln>
                <a:solidFill>
                  <a:schemeClr val="tx2">
                    <a:alpha val="4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</p:grpSp>
      </p:grpSp>
      <p:cxnSp>
        <p:nvCxnSpPr>
          <p:cNvPr id="436" name="Gerader Verbinder 60">
            <a:extLst>
              <a:ext uri="{FF2B5EF4-FFF2-40B4-BE49-F238E27FC236}">
                <a16:creationId xmlns:a16="http://schemas.microsoft.com/office/drawing/2014/main" id="{C7D6DA37-A603-4377-9E8C-53F9ABA6BAC8}"/>
              </a:ext>
            </a:extLst>
          </p:cNvPr>
          <p:cNvCxnSpPr>
            <a:cxnSpLocks/>
            <a:stCxn id="16" idx="3"/>
          </p:cNvCxnSpPr>
          <p:nvPr/>
        </p:nvCxnSpPr>
        <p:spPr bwMode="auto">
          <a:xfrm flipV="1">
            <a:off x="5398193" y="4655925"/>
            <a:ext cx="3384457" cy="492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2" name="Gerader Verbinder 711">
            <a:extLst>
              <a:ext uri="{FF2B5EF4-FFF2-40B4-BE49-F238E27FC236}">
                <a16:creationId xmlns:a16="http://schemas.microsoft.com/office/drawing/2014/main" id="{086D8F21-650B-4F4E-98BD-30A218DFC21A}"/>
              </a:ext>
            </a:extLst>
          </p:cNvPr>
          <p:cNvCxnSpPr>
            <a:cxnSpLocks/>
          </p:cNvCxnSpPr>
          <p:nvPr/>
        </p:nvCxnSpPr>
        <p:spPr>
          <a:xfrm flipV="1">
            <a:off x="3604997" y="4705173"/>
            <a:ext cx="727298" cy="1844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86" name="Grafik 885">
            <a:extLst>
              <a:ext uri="{FF2B5EF4-FFF2-40B4-BE49-F238E27FC236}">
                <a16:creationId xmlns:a16="http://schemas.microsoft.com/office/drawing/2014/main" id="{C36EB223-7828-4550-986F-D94AB1FEDB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85455" y="4255606"/>
            <a:ext cx="1652067" cy="819150"/>
          </a:xfrm>
          <a:prstGeom prst="rect">
            <a:avLst/>
          </a:prstGeom>
        </p:spPr>
      </p:pic>
      <p:cxnSp>
        <p:nvCxnSpPr>
          <p:cNvPr id="887" name="Gerader Verbinder 886">
            <a:extLst>
              <a:ext uri="{FF2B5EF4-FFF2-40B4-BE49-F238E27FC236}">
                <a16:creationId xmlns:a16="http://schemas.microsoft.com/office/drawing/2014/main" id="{2B07DD9B-8988-4BAD-B7B3-E8DBE6285387}"/>
              </a:ext>
            </a:extLst>
          </p:cNvPr>
          <p:cNvCxnSpPr>
            <a:cxnSpLocks/>
            <a:stCxn id="1145" idx="98"/>
          </p:cNvCxnSpPr>
          <p:nvPr/>
        </p:nvCxnSpPr>
        <p:spPr>
          <a:xfrm>
            <a:off x="3658227" y="4517761"/>
            <a:ext cx="688713" cy="1709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5" name="Gruppieren 894">
            <a:extLst>
              <a:ext uri="{FF2B5EF4-FFF2-40B4-BE49-F238E27FC236}">
                <a16:creationId xmlns:a16="http://schemas.microsoft.com/office/drawing/2014/main" id="{EE93AAC9-0C27-4463-889B-A2A954B03C8B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3443868" y="4762450"/>
            <a:ext cx="192626" cy="237804"/>
            <a:chOff x="3155950" y="968375"/>
            <a:chExt cx="2463800" cy="3041650"/>
          </a:xfrm>
        </p:grpSpPr>
        <p:grpSp>
          <p:nvGrpSpPr>
            <p:cNvPr id="940" name="Gruppieren 939">
              <a:extLst>
                <a:ext uri="{FF2B5EF4-FFF2-40B4-BE49-F238E27FC236}">
                  <a16:creationId xmlns:a16="http://schemas.microsoft.com/office/drawing/2014/main" id="{C2897024-F0BA-452A-B9CD-4F619E2A379D}"/>
                </a:ext>
              </a:extLst>
            </p:cNvPr>
            <p:cNvGrpSpPr/>
            <p:nvPr/>
          </p:nvGrpSpPr>
          <p:grpSpPr>
            <a:xfrm>
              <a:off x="3155950" y="968375"/>
              <a:ext cx="2463800" cy="3041650"/>
              <a:chOff x="3155950" y="968375"/>
              <a:chExt cx="2463800" cy="3041650"/>
            </a:xfrm>
          </p:grpSpPr>
          <p:sp>
            <p:nvSpPr>
              <p:cNvPr id="944" name="Freihandform: Form 943">
                <a:extLst>
                  <a:ext uri="{FF2B5EF4-FFF2-40B4-BE49-F238E27FC236}">
                    <a16:creationId xmlns:a16="http://schemas.microsoft.com/office/drawing/2014/main" id="{0C8DE780-960D-420D-BC13-E4AA824691AE}"/>
                  </a:ext>
                </a:extLst>
              </p:cNvPr>
              <p:cNvSpPr/>
              <p:nvPr/>
            </p:nvSpPr>
            <p:spPr>
              <a:xfrm>
                <a:off x="3155950" y="3067050"/>
                <a:ext cx="518230" cy="647700"/>
              </a:xfrm>
              <a:custGeom>
                <a:avLst/>
                <a:gdLst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7325 w 518230"/>
                  <a:gd name="connsiteY11" fmla="*/ 59055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33375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49250 w 518230"/>
                  <a:gd name="connsiteY2" fmla="*/ 15875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18230" h="647700">
                    <a:moveTo>
                      <a:pt x="511175" y="0"/>
                    </a:moveTo>
                    <a:lnTo>
                      <a:pt x="511175" y="0"/>
                    </a:lnTo>
                    <a:lnTo>
                      <a:pt x="349250" y="15875"/>
                    </a:lnTo>
                    <a:lnTo>
                      <a:pt x="219075" y="47625"/>
                    </a:lnTo>
                    <a:lnTo>
                      <a:pt x="111125" y="98425"/>
                    </a:lnTo>
                    <a:lnTo>
                      <a:pt x="50800" y="158750"/>
                    </a:lnTo>
                    <a:lnTo>
                      <a:pt x="6350" y="250825"/>
                    </a:lnTo>
                    <a:lnTo>
                      <a:pt x="0" y="323850"/>
                    </a:lnTo>
                    <a:lnTo>
                      <a:pt x="0" y="412750"/>
                    </a:lnTo>
                    <a:lnTo>
                      <a:pt x="31750" y="469900"/>
                    </a:lnTo>
                    <a:lnTo>
                      <a:pt x="73025" y="539750"/>
                    </a:lnTo>
                    <a:lnTo>
                      <a:pt x="180975" y="609600"/>
                    </a:lnTo>
                    <a:lnTo>
                      <a:pt x="244475" y="628650"/>
                    </a:lnTo>
                    <a:lnTo>
                      <a:pt x="336550" y="647700"/>
                    </a:lnTo>
                    <a:lnTo>
                      <a:pt x="441325" y="647700"/>
                    </a:lnTo>
                    <a:lnTo>
                      <a:pt x="517525" y="647700"/>
                    </a:lnTo>
                    <a:cubicBezTo>
                      <a:pt x="518583" y="434975"/>
                      <a:pt x="519642" y="222250"/>
                      <a:pt x="511175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947" name="Freihandform: Form 946">
                <a:extLst>
                  <a:ext uri="{FF2B5EF4-FFF2-40B4-BE49-F238E27FC236}">
                    <a16:creationId xmlns:a16="http://schemas.microsoft.com/office/drawing/2014/main" id="{9324B6A9-2178-475C-9868-497573D7CD06}"/>
                  </a:ext>
                </a:extLst>
              </p:cNvPr>
              <p:cNvSpPr/>
              <p:nvPr/>
            </p:nvSpPr>
            <p:spPr>
              <a:xfrm>
                <a:off x="3438525" y="968375"/>
                <a:ext cx="2181225" cy="3041650"/>
              </a:xfrm>
              <a:custGeom>
                <a:avLst/>
                <a:gdLst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48895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09625 w 2181225"/>
                  <a:gd name="connsiteY51" fmla="*/ 54610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60350 w 2181225"/>
                  <a:gd name="connsiteY22" fmla="*/ 2816225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702072 w 2181225"/>
                  <a:gd name="connsiteY32" fmla="*/ 2899569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</a:cxnLst>
                <a:rect l="l" t="t" r="r" b="b"/>
                <a:pathLst>
                  <a:path w="2181225" h="3041650">
                    <a:moveTo>
                      <a:pt x="1073150" y="0"/>
                    </a:moveTo>
                    <a:lnTo>
                      <a:pt x="885825" y="9525"/>
                    </a:lnTo>
                    <a:lnTo>
                      <a:pt x="663575" y="92075"/>
                    </a:lnTo>
                    <a:lnTo>
                      <a:pt x="492125" y="171450"/>
                    </a:lnTo>
                    <a:lnTo>
                      <a:pt x="381000" y="254000"/>
                    </a:lnTo>
                    <a:lnTo>
                      <a:pt x="292100" y="349250"/>
                    </a:lnTo>
                    <a:lnTo>
                      <a:pt x="184150" y="454025"/>
                    </a:lnTo>
                    <a:lnTo>
                      <a:pt x="130175" y="561975"/>
                    </a:lnTo>
                    <a:lnTo>
                      <a:pt x="44450" y="762000"/>
                    </a:lnTo>
                    <a:lnTo>
                      <a:pt x="28575" y="866775"/>
                    </a:lnTo>
                    <a:lnTo>
                      <a:pt x="6350" y="1057275"/>
                    </a:lnTo>
                    <a:lnTo>
                      <a:pt x="0" y="1133475"/>
                    </a:lnTo>
                    <a:lnTo>
                      <a:pt x="15875" y="1330325"/>
                    </a:lnTo>
                    <a:lnTo>
                      <a:pt x="50800" y="1406525"/>
                    </a:lnTo>
                    <a:lnTo>
                      <a:pt x="92075" y="1511300"/>
                    </a:lnTo>
                    <a:lnTo>
                      <a:pt x="127000" y="1619250"/>
                    </a:lnTo>
                    <a:lnTo>
                      <a:pt x="168275" y="1676400"/>
                    </a:lnTo>
                    <a:lnTo>
                      <a:pt x="206375" y="1746250"/>
                    </a:lnTo>
                    <a:lnTo>
                      <a:pt x="231775" y="1787525"/>
                    </a:lnTo>
                    <a:lnTo>
                      <a:pt x="241300" y="1851025"/>
                    </a:lnTo>
                    <a:lnTo>
                      <a:pt x="254000" y="2070100"/>
                    </a:lnTo>
                    <a:lnTo>
                      <a:pt x="244475" y="2794000"/>
                    </a:lnTo>
                    <a:lnTo>
                      <a:pt x="248444" y="2813843"/>
                    </a:lnTo>
                    <a:lnTo>
                      <a:pt x="248444" y="2835275"/>
                    </a:lnTo>
                    <a:lnTo>
                      <a:pt x="260747" y="2893219"/>
                    </a:lnTo>
                    <a:lnTo>
                      <a:pt x="289718" y="2941240"/>
                    </a:lnTo>
                    <a:lnTo>
                      <a:pt x="336550" y="2981325"/>
                    </a:lnTo>
                    <a:lnTo>
                      <a:pt x="400050" y="3025775"/>
                    </a:lnTo>
                    <a:lnTo>
                      <a:pt x="457200" y="3032125"/>
                    </a:lnTo>
                    <a:lnTo>
                      <a:pt x="533400" y="3025775"/>
                    </a:lnTo>
                    <a:lnTo>
                      <a:pt x="606425" y="3019425"/>
                    </a:lnTo>
                    <a:lnTo>
                      <a:pt x="666750" y="2978150"/>
                    </a:lnTo>
                    <a:lnTo>
                      <a:pt x="702072" y="2899569"/>
                    </a:lnTo>
                    <a:lnTo>
                      <a:pt x="717550" y="2809875"/>
                    </a:lnTo>
                    <a:lnTo>
                      <a:pt x="717550" y="2781300"/>
                    </a:lnTo>
                    <a:cubicBezTo>
                      <a:pt x="716492" y="2453217"/>
                      <a:pt x="715433" y="2125133"/>
                      <a:pt x="714375" y="1797050"/>
                    </a:cubicBezTo>
                    <a:lnTo>
                      <a:pt x="682625" y="1651000"/>
                    </a:lnTo>
                    <a:lnTo>
                      <a:pt x="647700" y="1571625"/>
                    </a:lnTo>
                    <a:lnTo>
                      <a:pt x="584200" y="1489075"/>
                    </a:lnTo>
                    <a:lnTo>
                      <a:pt x="549275" y="1397000"/>
                    </a:lnTo>
                    <a:lnTo>
                      <a:pt x="501650" y="1333500"/>
                    </a:lnTo>
                    <a:lnTo>
                      <a:pt x="482600" y="1254125"/>
                    </a:lnTo>
                    <a:lnTo>
                      <a:pt x="450850" y="1149350"/>
                    </a:lnTo>
                    <a:lnTo>
                      <a:pt x="450850" y="1066800"/>
                    </a:lnTo>
                    <a:lnTo>
                      <a:pt x="482600" y="911225"/>
                    </a:lnTo>
                    <a:lnTo>
                      <a:pt x="482600" y="882650"/>
                    </a:lnTo>
                    <a:lnTo>
                      <a:pt x="523875" y="812800"/>
                    </a:lnTo>
                    <a:lnTo>
                      <a:pt x="561975" y="742950"/>
                    </a:lnTo>
                    <a:lnTo>
                      <a:pt x="615950" y="685800"/>
                    </a:lnTo>
                    <a:lnTo>
                      <a:pt x="657225" y="635000"/>
                    </a:lnTo>
                    <a:lnTo>
                      <a:pt x="723900" y="593725"/>
                    </a:lnTo>
                    <a:lnTo>
                      <a:pt x="809625" y="527050"/>
                    </a:lnTo>
                    <a:lnTo>
                      <a:pt x="885825" y="501650"/>
                    </a:lnTo>
                    <a:lnTo>
                      <a:pt x="962025" y="469900"/>
                    </a:lnTo>
                    <a:lnTo>
                      <a:pt x="1060450" y="466725"/>
                    </a:lnTo>
                    <a:lnTo>
                      <a:pt x="1146175" y="466725"/>
                    </a:lnTo>
                    <a:lnTo>
                      <a:pt x="1285875" y="495300"/>
                    </a:lnTo>
                    <a:lnTo>
                      <a:pt x="1419225" y="565150"/>
                    </a:lnTo>
                    <a:lnTo>
                      <a:pt x="1495425" y="625475"/>
                    </a:lnTo>
                    <a:lnTo>
                      <a:pt x="1574800" y="698500"/>
                    </a:lnTo>
                    <a:lnTo>
                      <a:pt x="1708150" y="917575"/>
                    </a:lnTo>
                    <a:lnTo>
                      <a:pt x="1730375" y="1038225"/>
                    </a:lnTo>
                    <a:lnTo>
                      <a:pt x="1717675" y="1181100"/>
                    </a:lnTo>
                    <a:lnTo>
                      <a:pt x="1689100" y="1327150"/>
                    </a:lnTo>
                    <a:lnTo>
                      <a:pt x="1622425" y="1438275"/>
                    </a:lnTo>
                    <a:lnTo>
                      <a:pt x="1511300" y="1600200"/>
                    </a:lnTo>
                    <a:lnTo>
                      <a:pt x="1501775" y="1711325"/>
                    </a:lnTo>
                    <a:lnTo>
                      <a:pt x="1482725" y="1797050"/>
                    </a:lnTo>
                    <a:lnTo>
                      <a:pt x="1482725" y="1905000"/>
                    </a:lnTo>
                    <a:cubicBezTo>
                      <a:pt x="1480608" y="2227792"/>
                      <a:pt x="1478492" y="2550583"/>
                      <a:pt x="1476375" y="2873375"/>
                    </a:cubicBezTo>
                    <a:lnTo>
                      <a:pt x="1492250" y="2936875"/>
                    </a:lnTo>
                    <a:lnTo>
                      <a:pt x="1546225" y="2971800"/>
                    </a:lnTo>
                    <a:lnTo>
                      <a:pt x="1597025" y="3013075"/>
                    </a:lnTo>
                    <a:lnTo>
                      <a:pt x="1673225" y="3041650"/>
                    </a:lnTo>
                    <a:lnTo>
                      <a:pt x="1743075" y="3041650"/>
                    </a:lnTo>
                    <a:lnTo>
                      <a:pt x="1816100" y="3028950"/>
                    </a:lnTo>
                    <a:lnTo>
                      <a:pt x="1857375" y="3000375"/>
                    </a:lnTo>
                    <a:lnTo>
                      <a:pt x="1914525" y="2946400"/>
                    </a:lnTo>
                    <a:lnTo>
                      <a:pt x="1933575" y="2876550"/>
                    </a:lnTo>
                    <a:lnTo>
                      <a:pt x="1943100" y="2720975"/>
                    </a:lnTo>
                    <a:lnTo>
                      <a:pt x="1943100" y="1825625"/>
                    </a:lnTo>
                    <a:lnTo>
                      <a:pt x="1962150" y="1762125"/>
                    </a:lnTo>
                    <a:lnTo>
                      <a:pt x="2019300" y="1670050"/>
                    </a:lnTo>
                    <a:lnTo>
                      <a:pt x="2111375" y="1517650"/>
                    </a:lnTo>
                    <a:lnTo>
                      <a:pt x="2139950" y="1390650"/>
                    </a:lnTo>
                    <a:lnTo>
                      <a:pt x="2181225" y="1203325"/>
                    </a:lnTo>
                    <a:lnTo>
                      <a:pt x="2174875" y="946150"/>
                    </a:lnTo>
                    <a:lnTo>
                      <a:pt x="2149475" y="806450"/>
                    </a:lnTo>
                    <a:lnTo>
                      <a:pt x="2082800" y="638175"/>
                    </a:lnTo>
                    <a:lnTo>
                      <a:pt x="2019300" y="511175"/>
                    </a:lnTo>
                    <a:lnTo>
                      <a:pt x="1943100" y="403225"/>
                    </a:lnTo>
                    <a:lnTo>
                      <a:pt x="1892300" y="327025"/>
                    </a:lnTo>
                    <a:lnTo>
                      <a:pt x="1793875" y="241300"/>
                    </a:lnTo>
                    <a:lnTo>
                      <a:pt x="1698625" y="187325"/>
                    </a:lnTo>
                    <a:lnTo>
                      <a:pt x="1625600" y="130175"/>
                    </a:lnTo>
                    <a:lnTo>
                      <a:pt x="1536700" y="88900"/>
                    </a:lnTo>
                    <a:lnTo>
                      <a:pt x="1330325" y="22225"/>
                    </a:lnTo>
                    <a:lnTo>
                      <a:pt x="1273175" y="15875"/>
                    </a:lnTo>
                    <a:lnTo>
                      <a:pt x="1168400" y="0"/>
                    </a:lnTo>
                    <a:lnTo>
                      <a:pt x="107315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 dirty="0"/>
              </a:p>
            </p:txBody>
          </p:sp>
          <p:sp>
            <p:nvSpPr>
              <p:cNvPr id="948" name="Rechteck 947">
                <a:extLst>
                  <a:ext uri="{FF2B5EF4-FFF2-40B4-BE49-F238E27FC236}">
                    <a16:creationId xmlns:a16="http://schemas.microsoft.com/office/drawing/2014/main" id="{87B9CBFC-3F4A-46EE-A65B-BA45FD00A438}"/>
                  </a:ext>
                </a:extLst>
              </p:cNvPr>
              <p:cNvSpPr/>
              <p:nvPr/>
            </p:nvSpPr>
            <p:spPr>
              <a:xfrm>
                <a:off x="4169937" y="3178568"/>
                <a:ext cx="733576" cy="4695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sp>
          <p:nvSpPr>
            <p:cNvPr id="941" name="Ellipse 940">
              <a:extLst>
                <a:ext uri="{FF2B5EF4-FFF2-40B4-BE49-F238E27FC236}">
                  <a16:creationId xmlns:a16="http://schemas.microsoft.com/office/drawing/2014/main" id="{F6993998-E90C-40FB-BEA0-8B2DEEAF97CB}"/>
                </a:ext>
              </a:extLst>
            </p:cNvPr>
            <p:cNvSpPr/>
            <p:nvPr/>
          </p:nvSpPr>
          <p:spPr>
            <a:xfrm>
              <a:off x="3311547" y="3276600"/>
              <a:ext cx="218395" cy="21272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200"/>
            </a:p>
          </p:txBody>
        </p:sp>
      </p:grpSp>
      <p:grpSp>
        <p:nvGrpSpPr>
          <p:cNvPr id="949" name="Gruppieren 948">
            <a:extLst>
              <a:ext uri="{FF2B5EF4-FFF2-40B4-BE49-F238E27FC236}">
                <a16:creationId xmlns:a16="http://schemas.microsoft.com/office/drawing/2014/main" id="{084C0DC3-7E2C-4CAD-ACE5-ECCA933BE5C8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8790309" y="4523051"/>
            <a:ext cx="192626" cy="237804"/>
            <a:chOff x="3155950" y="968375"/>
            <a:chExt cx="2463800" cy="3041650"/>
          </a:xfrm>
        </p:grpSpPr>
        <p:grpSp>
          <p:nvGrpSpPr>
            <p:cNvPr id="1157" name="Gruppieren 1156">
              <a:extLst>
                <a:ext uri="{FF2B5EF4-FFF2-40B4-BE49-F238E27FC236}">
                  <a16:creationId xmlns:a16="http://schemas.microsoft.com/office/drawing/2014/main" id="{FA865756-86F5-4346-B707-6E9CDE23F64B}"/>
                </a:ext>
              </a:extLst>
            </p:cNvPr>
            <p:cNvGrpSpPr/>
            <p:nvPr/>
          </p:nvGrpSpPr>
          <p:grpSpPr>
            <a:xfrm>
              <a:off x="3155950" y="968375"/>
              <a:ext cx="2463800" cy="3041650"/>
              <a:chOff x="3155950" y="968375"/>
              <a:chExt cx="2463800" cy="3041650"/>
            </a:xfrm>
          </p:grpSpPr>
          <p:sp>
            <p:nvSpPr>
              <p:cNvPr id="1159" name="Freihandform: Form 1158">
                <a:extLst>
                  <a:ext uri="{FF2B5EF4-FFF2-40B4-BE49-F238E27FC236}">
                    <a16:creationId xmlns:a16="http://schemas.microsoft.com/office/drawing/2014/main" id="{A75885D5-E2CD-4AC1-8188-07EF1F673B10}"/>
                  </a:ext>
                </a:extLst>
              </p:cNvPr>
              <p:cNvSpPr/>
              <p:nvPr/>
            </p:nvSpPr>
            <p:spPr>
              <a:xfrm>
                <a:off x="3155950" y="3067050"/>
                <a:ext cx="518230" cy="647700"/>
              </a:xfrm>
              <a:custGeom>
                <a:avLst/>
                <a:gdLst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7325 w 518230"/>
                  <a:gd name="connsiteY11" fmla="*/ 59055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33375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49250 w 518230"/>
                  <a:gd name="connsiteY2" fmla="*/ 15875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18230" h="647700">
                    <a:moveTo>
                      <a:pt x="511175" y="0"/>
                    </a:moveTo>
                    <a:lnTo>
                      <a:pt x="511175" y="0"/>
                    </a:lnTo>
                    <a:lnTo>
                      <a:pt x="349250" y="15875"/>
                    </a:lnTo>
                    <a:lnTo>
                      <a:pt x="219075" y="47625"/>
                    </a:lnTo>
                    <a:lnTo>
                      <a:pt x="111125" y="98425"/>
                    </a:lnTo>
                    <a:lnTo>
                      <a:pt x="50800" y="158750"/>
                    </a:lnTo>
                    <a:lnTo>
                      <a:pt x="6350" y="250825"/>
                    </a:lnTo>
                    <a:lnTo>
                      <a:pt x="0" y="323850"/>
                    </a:lnTo>
                    <a:lnTo>
                      <a:pt x="0" y="412750"/>
                    </a:lnTo>
                    <a:lnTo>
                      <a:pt x="31750" y="469900"/>
                    </a:lnTo>
                    <a:lnTo>
                      <a:pt x="73025" y="539750"/>
                    </a:lnTo>
                    <a:lnTo>
                      <a:pt x="180975" y="609600"/>
                    </a:lnTo>
                    <a:lnTo>
                      <a:pt x="244475" y="628650"/>
                    </a:lnTo>
                    <a:lnTo>
                      <a:pt x="336550" y="647700"/>
                    </a:lnTo>
                    <a:lnTo>
                      <a:pt x="441325" y="647700"/>
                    </a:lnTo>
                    <a:lnTo>
                      <a:pt x="517525" y="647700"/>
                    </a:lnTo>
                    <a:cubicBezTo>
                      <a:pt x="518583" y="434975"/>
                      <a:pt x="519642" y="222250"/>
                      <a:pt x="511175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160" name="Freihandform: Form 1159">
                <a:extLst>
                  <a:ext uri="{FF2B5EF4-FFF2-40B4-BE49-F238E27FC236}">
                    <a16:creationId xmlns:a16="http://schemas.microsoft.com/office/drawing/2014/main" id="{D41B4F2A-5CD1-4638-B845-E540874A7377}"/>
                  </a:ext>
                </a:extLst>
              </p:cNvPr>
              <p:cNvSpPr/>
              <p:nvPr/>
            </p:nvSpPr>
            <p:spPr>
              <a:xfrm>
                <a:off x="3438525" y="968375"/>
                <a:ext cx="2181225" cy="3041650"/>
              </a:xfrm>
              <a:custGeom>
                <a:avLst/>
                <a:gdLst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48895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09625 w 2181225"/>
                  <a:gd name="connsiteY51" fmla="*/ 54610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60350 w 2181225"/>
                  <a:gd name="connsiteY22" fmla="*/ 2816225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702072 w 2181225"/>
                  <a:gd name="connsiteY32" fmla="*/ 2899569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</a:cxnLst>
                <a:rect l="l" t="t" r="r" b="b"/>
                <a:pathLst>
                  <a:path w="2181225" h="3041650">
                    <a:moveTo>
                      <a:pt x="1073150" y="0"/>
                    </a:moveTo>
                    <a:lnTo>
                      <a:pt x="885825" y="9525"/>
                    </a:lnTo>
                    <a:lnTo>
                      <a:pt x="663575" y="92075"/>
                    </a:lnTo>
                    <a:lnTo>
                      <a:pt x="492125" y="171450"/>
                    </a:lnTo>
                    <a:lnTo>
                      <a:pt x="381000" y="254000"/>
                    </a:lnTo>
                    <a:lnTo>
                      <a:pt x="292100" y="349250"/>
                    </a:lnTo>
                    <a:lnTo>
                      <a:pt x="184150" y="454025"/>
                    </a:lnTo>
                    <a:lnTo>
                      <a:pt x="130175" y="561975"/>
                    </a:lnTo>
                    <a:lnTo>
                      <a:pt x="44450" y="762000"/>
                    </a:lnTo>
                    <a:lnTo>
                      <a:pt x="28575" y="866775"/>
                    </a:lnTo>
                    <a:lnTo>
                      <a:pt x="6350" y="1057275"/>
                    </a:lnTo>
                    <a:lnTo>
                      <a:pt x="0" y="1133475"/>
                    </a:lnTo>
                    <a:lnTo>
                      <a:pt x="15875" y="1330325"/>
                    </a:lnTo>
                    <a:lnTo>
                      <a:pt x="50800" y="1406525"/>
                    </a:lnTo>
                    <a:lnTo>
                      <a:pt x="92075" y="1511300"/>
                    </a:lnTo>
                    <a:lnTo>
                      <a:pt x="127000" y="1619250"/>
                    </a:lnTo>
                    <a:lnTo>
                      <a:pt x="168275" y="1676400"/>
                    </a:lnTo>
                    <a:lnTo>
                      <a:pt x="206375" y="1746250"/>
                    </a:lnTo>
                    <a:lnTo>
                      <a:pt x="231775" y="1787525"/>
                    </a:lnTo>
                    <a:lnTo>
                      <a:pt x="241300" y="1851025"/>
                    </a:lnTo>
                    <a:lnTo>
                      <a:pt x="254000" y="2070100"/>
                    </a:lnTo>
                    <a:lnTo>
                      <a:pt x="244475" y="2794000"/>
                    </a:lnTo>
                    <a:lnTo>
                      <a:pt x="248444" y="2813843"/>
                    </a:lnTo>
                    <a:lnTo>
                      <a:pt x="248444" y="2835275"/>
                    </a:lnTo>
                    <a:lnTo>
                      <a:pt x="260747" y="2893219"/>
                    </a:lnTo>
                    <a:lnTo>
                      <a:pt x="289718" y="2941240"/>
                    </a:lnTo>
                    <a:lnTo>
                      <a:pt x="336550" y="2981325"/>
                    </a:lnTo>
                    <a:lnTo>
                      <a:pt x="400050" y="3025775"/>
                    </a:lnTo>
                    <a:lnTo>
                      <a:pt x="457200" y="3032125"/>
                    </a:lnTo>
                    <a:lnTo>
                      <a:pt x="533400" y="3025775"/>
                    </a:lnTo>
                    <a:lnTo>
                      <a:pt x="606425" y="3019425"/>
                    </a:lnTo>
                    <a:lnTo>
                      <a:pt x="666750" y="2978150"/>
                    </a:lnTo>
                    <a:lnTo>
                      <a:pt x="702072" y="2899569"/>
                    </a:lnTo>
                    <a:lnTo>
                      <a:pt x="717550" y="2809875"/>
                    </a:lnTo>
                    <a:lnTo>
                      <a:pt x="717550" y="2781300"/>
                    </a:lnTo>
                    <a:cubicBezTo>
                      <a:pt x="716492" y="2453217"/>
                      <a:pt x="715433" y="2125133"/>
                      <a:pt x="714375" y="1797050"/>
                    </a:cubicBezTo>
                    <a:lnTo>
                      <a:pt x="682625" y="1651000"/>
                    </a:lnTo>
                    <a:lnTo>
                      <a:pt x="647700" y="1571625"/>
                    </a:lnTo>
                    <a:lnTo>
                      <a:pt x="584200" y="1489075"/>
                    </a:lnTo>
                    <a:lnTo>
                      <a:pt x="549275" y="1397000"/>
                    </a:lnTo>
                    <a:lnTo>
                      <a:pt x="501650" y="1333500"/>
                    </a:lnTo>
                    <a:lnTo>
                      <a:pt x="482600" y="1254125"/>
                    </a:lnTo>
                    <a:lnTo>
                      <a:pt x="450850" y="1149350"/>
                    </a:lnTo>
                    <a:lnTo>
                      <a:pt x="450850" y="1066800"/>
                    </a:lnTo>
                    <a:lnTo>
                      <a:pt x="482600" y="911225"/>
                    </a:lnTo>
                    <a:lnTo>
                      <a:pt x="482600" y="882650"/>
                    </a:lnTo>
                    <a:lnTo>
                      <a:pt x="523875" y="812800"/>
                    </a:lnTo>
                    <a:lnTo>
                      <a:pt x="561975" y="742950"/>
                    </a:lnTo>
                    <a:lnTo>
                      <a:pt x="615950" y="685800"/>
                    </a:lnTo>
                    <a:lnTo>
                      <a:pt x="657225" y="635000"/>
                    </a:lnTo>
                    <a:lnTo>
                      <a:pt x="723900" y="593725"/>
                    </a:lnTo>
                    <a:lnTo>
                      <a:pt x="809625" y="527050"/>
                    </a:lnTo>
                    <a:lnTo>
                      <a:pt x="885825" y="501650"/>
                    </a:lnTo>
                    <a:lnTo>
                      <a:pt x="962025" y="469900"/>
                    </a:lnTo>
                    <a:lnTo>
                      <a:pt x="1060450" y="466725"/>
                    </a:lnTo>
                    <a:lnTo>
                      <a:pt x="1146175" y="466725"/>
                    </a:lnTo>
                    <a:lnTo>
                      <a:pt x="1285875" y="495300"/>
                    </a:lnTo>
                    <a:lnTo>
                      <a:pt x="1419225" y="565150"/>
                    </a:lnTo>
                    <a:lnTo>
                      <a:pt x="1495425" y="625475"/>
                    </a:lnTo>
                    <a:lnTo>
                      <a:pt x="1574800" y="698500"/>
                    </a:lnTo>
                    <a:lnTo>
                      <a:pt x="1708150" y="917575"/>
                    </a:lnTo>
                    <a:lnTo>
                      <a:pt x="1730375" y="1038225"/>
                    </a:lnTo>
                    <a:lnTo>
                      <a:pt x="1717675" y="1181100"/>
                    </a:lnTo>
                    <a:lnTo>
                      <a:pt x="1689100" y="1327150"/>
                    </a:lnTo>
                    <a:lnTo>
                      <a:pt x="1622425" y="1438275"/>
                    </a:lnTo>
                    <a:lnTo>
                      <a:pt x="1511300" y="1600200"/>
                    </a:lnTo>
                    <a:lnTo>
                      <a:pt x="1501775" y="1711325"/>
                    </a:lnTo>
                    <a:lnTo>
                      <a:pt x="1482725" y="1797050"/>
                    </a:lnTo>
                    <a:lnTo>
                      <a:pt x="1482725" y="1905000"/>
                    </a:lnTo>
                    <a:cubicBezTo>
                      <a:pt x="1480608" y="2227792"/>
                      <a:pt x="1478492" y="2550583"/>
                      <a:pt x="1476375" y="2873375"/>
                    </a:cubicBezTo>
                    <a:lnTo>
                      <a:pt x="1492250" y="2936875"/>
                    </a:lnTo>
                    <a:lnTo>
                      <a:pt x="1546225" y="2971800"/>
                    </a:lnTo>
                    <a:lnTo>
                      <a:pt x="1597025" y="3013075"/>
                    </a:lnTo>
                    <a:lnTo>
                      <a:pt x="1673225" y="3041650"/>
                    </a:lnTo>
                    <a:lnTo>
                      <a:pt x="1743075" y="3041650"/>
                    </a:lnTo>
                    <a:lnTo>
                      <a:pt x="1816100" y="3028950"/>
                    </a:lnTo>
                    <a:lnTo>
                      <a:pt x="1857375" y="3000375"/>
                    </a:lnTo>
                    <a:lnTo>
                      <a:pt x="1914525" y="2946400"/>
                    </a:lnTo>
                    <a:lnTo>
                      <a:pt x="1933575" y="2876550"/>
                    </a:lnTo>
                    <a:lnTo>
                      <a:pt x="1943100" y="2720975"/>
                    </a:lnTo>
                    <a:lnTo>
                      <a:pt x="1943100" y="1825625"/>
                    </a:lnTo>
                    <a:lnTo>
                      <a:pt x="1962150" y="1762125"/>
                    </a:lnTo>
                    <a:lnTo>
                      <a:pt x="2019300" y="1670050"/>
                    </a:lnTo>
                    <a:lnTo>
                      <a:pt x="2111375" y="1517650"/>
                    </a:lnTo>
                    <a:lnTo>
                      <a:pt x="2139950" y="1390650"/>
                    </a:lnTo>
                    <a:lnTo>
                      <a:pt x="2181225" y="1203325"/>
                    </a:lnTo>
                    <a:lnTo>
                      <a:pt x="2174875" y="946150"/>
                    </a:lnTo>
                    <a:lnTo>
                      <a:pt x="2149475" y="806450"/>
                    </a:lnTo>
                    <a:lnTo>
                      <a:pt x="2082800" y="638175"/>
                    </a:lnTo>
                    <a:lnTo>
                      <a:pt x="2019300" y="511175"/>
                    </a:lnTo>
                    <a:lnTo>
                      <a:pt x="1943100" y="403225"/>
                    </a:lnTo>
                    <a:lnTo>
                      <a:pt x="1892300" y="327025"/>
                    </a:lnTo>
                    <a:lnTo>
                      <a:pt x="1793875" y="241300"/>
                    </a:lnTo>
                    <a:lnTo>
                      <a:pt x="1698625" y="187325"/>
                    </a:lnTo>
                    <a:lnTo>
                      <a:pt x="1625600" y="130175"/>
                    </a:lnTo>
                    <a:lnTo>
                      <a:pt x="1536700" y="88900"/>
                    </a:lnTo>
                    <a:lnTo>
                      <a:pt x="1330325" y="22225"/>
                    </a:lnTo>
                    <a:lnTo>
                      <a:pt x="1273175" y="15875"/>
                    </a:lnTo>
                    <a:lnTo>
                      <a:pt x="1168400" y="0"/>
                    </a:lnTo>
                    <a:lnTo>
                      <a:pt x="107315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 dirty="0"/>
              </a:p>
            </p:txBody>
          </p:sp>
          <p:sp>
            <p:nvSpPr>
              <p:cNvPr id="1161" name="Rechteck 1160">
                <a:extLst>
                  <a:ext uri="{FF2B5EF4-FFF2-40B4-BE49-F238E27FC236}">
                    <a16:creationId xmlns:a16="http://schemas.microsoft.com/office/drawing/2014/main" id="{7CC60335-C9B6-48AF-B626-3D8D2B857359}"/>
                  </a:ext>
                </a:extLst>
              </p:cNvPr>
              <p:cNvSpPr/>
              <p:nvPr/>
            </p:nvSpPr>
            <p:spPr>
              <a:xfrm>
                <a:off x="4169937" y="3178568"/>
                <a:ext cx="733576" cy="4695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sp>
          <p:nvSpPr>
            <p:cNvPr id="1158" name="Ellipse 1157">
              <a:extLst>
                <a:ext uri="{FF2B5EF4-FFF2-40B4-BE49-F238E27FC236}">
                  <a16:creationId xmlns:a16="http://schemas.microsoft.com/office/drawing/2014/main" id="{CFEB6B00-7998-4057-8152-B2EAB1BD8D06}"/>
                </a:ext>
              </a:extLst>
            </p:cNvPr>
            <p:cNvSpPr/>
            <p:nvPr/>
          </p:nvSpPr>
          <p:spPr>
            <a:xfrm>
              <a:off x="3311547" y="3276600"/>
              <a:ext cx="218395" cy="21272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200"/>
            </a:p>
          </p:txBody>
        </p:sp>
      </p:grpSp>
      <p:grpSp>
        <p:nvGrpSpPr>
          <p:cNvPr id="278" name="Gruppieren 277">
            <a:extLst>
              <a:ext uri="{FF2B5EF4-FFF2-40B4-BE49-F238E27FC236}">
                <a16:creationId xmlns:a16="http://schemas.microsoft.com/office/drawing/2014/main" id="{4E892199-AAF4-4306-A557-92538C05EE74}"/>
              </a:ext>
            </a:extLst>
          </p:cNvPr>
          <p:cNvGrpSpPr>
            <a:grpSpLocks noChangeAspect="1"/>
          </p:cNvGrpSpPr>
          <p:nvPr/>
        </p:nvGrpSpPr>
        <p:grpSpPr>
          <a:xfrm>
            <a:off x="8938792" y="4599563"/>
            <a:ext cx="1536232" cy="147901"/>
            <a:chOff x="3115159" y="4189016"/>
            <a:chExt cx="4964456" cy="477953"/>
          </a:xfrm>
        </p:grpSpPr>
        <p:grpSp>
          <p:nvGrpSpPr>
            <p:cNvPr id="279" name="Gruppieren 278">
              <a:extLst>
                <a:ext uri="{FF2B5EF4-FFF2-40B4-BE49-F238E27FC236}">
                  <a16:creationId xmlns:a16="http://schemas.microsoft.com/office/drawing/2014/main" id="{C37F992D-D2DF-4476-B1DC-D6BF2EE44EF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4864459" y="4224891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49" name="Abgerundetes Rechteck 38">
                <a:extLst>
                  <a:ext uri="{FF2B5EF4-FFF2-40B4-BE49-F238E27FC236}">
                    <a16:creationId xmlns:a16="http://schemas.microsoft.com/office/drawing/2014/main" id="{9ED356AE-4131-4E52-BB0F-FDAF17E34468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50" name="Abgerundetes Rechteck 39">
                <a:extLst>
                  <a:ext uri="{FF2B5EF4-FFF2-40B4-BE49-F238E27FC236}">
                    <a16:creationId xmlns:a16="http://schemas.microsoft.com/office/drawing/2014/main" id="{2660138E-365A-4140-B98B-67D4311BB1E3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0" name="Gruppieren 279">
              <a:extLst>
                <a:ext uri="{FF2B5EF4-FFF2-40B4-BE49-F238E27FC236}">
                  <a16:creationId xmlns:a16="http://schemas.microsoft.com/office/drawing/2014/main" id="{83DBAACF-8BA5-4324-A804-2BBB7B1BC246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506522" y="4222407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47" name="Abgerundetes Rechteck 24">
                <a:extLst>
                  <a:ext uri="{FF2B5EF4-FFF2-40B4-BE49-F238E27FC236}">
                    <a16:creationId xmlns:a16="http://schemas.microsoft.com/office/drawing/2014/main" id="{FB5A7364-BD32-4504-B27E-0003A0DE20E4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48" name="Abgerundetes Rechteck 25">
                <a:extLst>
                  <a:ext uri="{FF2B5EF4-FFF2-40B4-BE49-F238E27FC236}">
                    <a16:creationId xmlns:a16="http://schemas.microsoft.com/office/drawing/2014/main" id="{AFF33F42-04B0-4019-8A47-20C87034881D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1" name="Gruppieren 280">
              <a:extLst>
                <a:ext uri="{FF2B5EF4-FFF2-40B4-BE49-F238E27FC236}">
                  <a16:creationId xmlns:a16="http://schemas.microsoft.com/office/drawing/2014/main" id="{7CBE4332-25C6-467A-8EDD-205B5C436D9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628674" y="4344816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44" name="Abgerundetes Rechteck 32">
                <a:extLst>
                  <a:ext uri="{FF2B5EF4-FFF2-40B4-BE49-F238E27FC236}">
                    <a16:creationId xmlns:a16="http://schemas.microsoft.com/office/drawing/2014/main" id="{03C3651E-B63A-405C-A695-E310D7D295AA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45" name="Ellipse 344">
                <a:extLst>
                  <a:ext uri="{FF2B5EF4-FFF2-40B4-BE49-F238E27FC236}">
                    <a16:creationId xmlns:a16="http://schemas.microsoft.com/office/drawing/2014/main" id="{59CC5F33-FB12-4716-8DEF-CA21822D5891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46" name="Ellipse 345">
                <a:extLst>
                  <a:ext uri="{FF2B5EF4-FFF2-40B4-BE49-F238E27FC236}">
                    <a16:creationId xmlns:a16="http://schemas.microsoft.com/office/drawing/2014/main" id="{52DE9461-5EBE-41A7-8D4E-79C29C5D1EA8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2" name="Gruppieren 281">
              <a:extLst>
                <a:ext uri="{FF2B5EF4-FFF2-40B4-BE49-F238E27FC236}">
                  <a16:creationId xmlns:a16="http://schemas.microsoft.com/office/drawing/2014/main" id="{7E607789-8B8D-419F-9362-947F2B8BF7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266332" y="4343831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41" name="Abgerundetes Rechteck 32">
                <a:extLst>
                  <a:ext uri="{FF2B5EF4-FFF2-40B4-BE49-F238E27FC236}">
                    <a16:creationId xmlns:a16="http://schemas.microsoft.com/office/drawing/2014/main" id="{69B0AF0F-1062-4A75-8775-E773EEB364E8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42" name="Ellipse 341">
                <a:extLst>
                  <a:ext uri="{FF2B5EF4-FFF2-40B4-BE49-F238E27FC236}">
                    <a16:creationId xmlns:a16="http://schemas.microsoft.com/office/drawing/2014/main" id="{27756050-C95F-402F-8BDE-B49F8D1C7E11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43" name="Ellipse 342">
                <a:extLst>
                  <a:ext uri="{FF2B5EF4-FFF2-40B4-BE49-F238E27FC236}">
                    <a16:creationId xmlns:a16="http://schemas.microsoft.com/office/drawing/2014/main" id="{4078A525-C75C-49EA-AA4E-8F3731E45196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3" name="Gruppieren 282">
              <a:extLst>
                <a:ext uri="{FF2B5EF4-FFF2-40B4-BE49-F238E27FC236}">
                  <a16:creationId xmlns:a16="http://schemas.microsoft.com/office/drawing/2014/main" id="{090AFBDC-EACE-40F1-B118-6EE0BFE358B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5590437" y="4223705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39" name="Abgerundetes Rechteck 38">
                <a:extLst>
                  <a:ext uri="{FF2B5EF4-FFF2-40B4-BE49-F238E27FC236}">
                    <a16:creationId xmlns:a16="http://schemas.microsoft.com/office/drawing/2014/main" id="{D8F6C73C-E19A-4C4B-8AC5-A233709F7468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40" name="Abgerundetes Rechteck 39">
                <a:extLst>
                  <a:ext uri="{FF2B5EF4-FFF2-40B4-BE49-F238E27FC236}">
                    <a16:creationId xmlns:a16="http://schemas.microsoft.com/office/drawing/2014/main" id="{966473C2-F301-4B51-A482-96A11A61E1BD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4" name="Gruppieren 283">
              <a:extLst>
                <a:ext uri="{FF2B5EF4-FFF2-40B4-BE49-F238E27FC236}">
                  <a16:creationId xmlns:a16="http://schemas.microsoft.com/office/drawing/2014/main" id="{0C356DE9-0F7A-4BF0-B8C3-E26964FFCDA2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5225188" y="4223706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37" name="Abgerundetes Rechteck 24">
                <a:extLst>
                  <a:ext uri="{FF2B5EF4-FFF2-40B4-BE49-F238E27FC236}">
                    <a16:creationId xmlns:a16="http://schemas.microsoft.com/office/drawing/2014/main" id="{11BBE27A-F8D4-45FE-BA35-1CEAE668DEBB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38" name="Abgerundetes Rechteck 25">
                <a:extLst>
                  <a:ext uri="{FF2B5EF4-FFF2-40B4-BE49-F238E27FC236}">
                    <a16:creationId xmlns:a16="http://schemas.microsoft.com/office/drawing/2014/main" id="{8D9F2027-E682-4472-BBB9-547383E5C6E6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5" name="Gruppieren 284">
              <a:extLst>
                <a:ext uri="{FF2B5EF4-FFF2-40B4-BE49-F238E27FC236}">
                  <a16:creationId xmlns:a16="http://schemas.microsoft.com/office/drawing/2014/main" id="{C7C23C29-8BE7-4C68-ACA9-F83F71988B5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347118" y="4345443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34" name="Abgerundetes Rechteck 32">
                <a:extLst>
                  <a:ext uri="{FF2B5EF4-FFF2-40B4-BE49-F238E27FC236}">
                    <a16:creationId xmlns:a16="http://schemas.microsoft.com/office/drawing/2014/main" id="{7579500F-00B0-4990-B3A0-0AD8DCD5C9AC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35" name="Ellipse 334">
                <a:extLst>
                  <a:ext uri="{FF2B5EF4-FFF2-40B4-BE49-F238E27FC236}">
                    <a16:creationId xmlns:a16="http://schemas.microsoft.com/office/drawing/2014/main" id="{3D91BC5C-6096-4FD0-A10E-69A831D708BA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36" name="Ellipse 335">
                <a:extLst>
                  <a:ext uri="{FF2B5EF4-FFF2-40B4-BE49-F238E27FC236}">
                    <a16:creationId xmlns:a16="http://schemas.microsoft.com/office/drawing/2014/main" id="{750AC4C1-7FD0-4230-84FD-58F99090CFB1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6" name="Gruppieren 285">
              <a:extLst>
                <a:ext uri="{FF2B5EF4-FFF2-40B4-BE49-F238E27FC236}">
                  <a16:creationId xmlns:a16="http://schemas.microsoft.com/office/drawing/2014/main" id="{EB38435A-EBFD-434F-AB0E-FF44F224DB9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986354" y="4345055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31" name="Abgerundetes Rechteck 32">
                <a:extLst>
                  <a:ext uri="{FF2B5EF4-FFF2-40B4-BE49-F238E27FC236}">
                    <a16:creationId xmlns:a16="http://schemas.microsoft.com/office/drawing/2014/main" id="{840ADE95-96A2-4A85-8694-5FE826A44937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32" name="Ellipse 331">
                <a:extLst>
                  <a:ext uri="{FF2B5EF4-FFF2-40B4-BE49-F238E27FC236}">
                    <a16:creationId xmlns:a16="http://schemas.microsoft.com/office/drawing/2014/main" id="{92AFE979-9918-46F8-8F39-57157816E3C1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33" name="Ellipse 332">
                <a:extLst>
                  <a:ext uri="{FF2B5EF4-FFF2-40B4-BE49-F238E27FC236}">
                    <a16:creationId xmlns:a16="http://schemas.microsoft.com/office/drawing/2014/main" id="{7F25BB12-F1E1-4C33-AC9A-35D90A189348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7" name="Gruppieren 286">
              <a:extLst>
                <a:ext uri="{FF2B5EF4-FFF2-40B4-BE49-F238E27FC236}">
                  <a16:creationId xmlns:a16="http://schemas.microsoft.com/office/drawing/2014/main" id="{3EFEED92-AE91-42CE-BE24-0F51B30B0022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6302202" y="4227375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29" name="Abgerundetes Rechteck 38">
                <a:extLst>
                  <a:ext uri="{FF2B5EF4-FFF2-40B4-BE49-F238E27FC236}">
                    <a16:creationId xmlns:a16="http://schemas.microsoft.com/office/drawing/2014/main" id="{CD2B716D-9105-4029-A55C-3F46D235D627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30" name="Abgerundetes Rechteck 39">
                <a:extLst>
                  <a:ext uri="{FF2B5EF4-FFF2-40B4-BE49-F238E27FC236}">
                    <a16:creationId xmlns:a16="http://schemas.microsoft.com/office/drawing/2014/main" id="{D4FF8C29-1847-4418-955D-99E5E02731E8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8" name="Gruppieren 287">
              <a:extLst>
                <a:ext uri="{FF2B5EF4-FFF2-40B4-BE49-F238E27FC236}">
                  <a16:creationId xmlns:a16="http://schemas.microsoft.com/office/drawing/2014/main" id="{1A15C8CB-5385-4351-867E-CB46276BBDBB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5944265" y="4224891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27" name="Abgerundetes Rechteck 24">
                <a:extLst>
                  <a:ext uri="{FF2B5EF4-FFF2-40B4-BE49-F238E27FC236}">
                    <a16:creationId xmlns:a16="http://schemas.microsoft.com/office/drawing/2014/main" id="{102637BA-0BE2-485E-AE39-E8039CD70636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28" name="Abgerundetes Rechteck 25">
                <a:extLst>
                  <a:ext uri="{FF2B5EF4-FFF2-40B4-BE49-F238E27FC236}">
                    <a16:creationId xmlns:a16="http://schemas.microsoft.com/office/drawing/2014/main" id="{061D811C-7E05-45E5-B423-FCB2B4F6D3E4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89" name="Gruppieren 288">
              <a:extLst>
                <a:ext uri="{FF2B5EF4-FFF2-40B4-BE49-F238E27FC236}">
                  <a16:creationId xmlns:a16="http://schemas.microsoft.com/office/drawing/2014/main" id="{D4D81449-FFEC-4A2C-8FB0-889BDC58CE4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066417" y="4347300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24" name="Abgerundetes Rechteck 32">
                <a:extLst>
                  <a:ext uri="{FF2B5EF4-FFF2-40B4-BE49-F238E27FC236}">
                    <a16:creationId xmlns:a16="http://schemas.microsoft.com/office/drawing/2014/main" id="{C30BF790-ABFA-4094-A798-47798653723A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25" name="Ellipse 324">
                <a:extLst>
                  <a:ext uri="{FF2B5EF4-FFF2-40B4-BE49-F238E27FC236}">
                    <a16:creationId xmlns:a16="http://schemas.microsoft.com/office/drawing/2014/main" id="{687BA624-0096-4435-B315-5E19EADF5697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26" name="Ellipse 325">
                <a:extLst>
                  <a:ext uri="{FF2B5EF4-FFF2-40B4-BE49-F238E27FC236}">
                    <a16:creationId xmlns:a16="http://schemas.microsoft.com/office/drawing/2014/main" id="{FB01F32D-FE68-4EB3-8712-ED70831BC885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90" name="Gruppieren 289">
              <a:extLst>
                <a:ext uri="{FF2B5EF4-FFF2-40B4-BE49-F238E27FC236}">
                  <a16:creationId xmlns:a16="http://schemas.microsoft.com/office/drawing/2014/main" id="{5FD206CA-41E7-4A5D-9E0D-47351D29943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704075" y="4346315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21" name="Abgerundetes Rechteck 32">
                <a:extLst>
                  <a:ext uri="{FF2B5EF4-FFF2-40B4-BE49-F238E27FC236}">
                    <a16:creationId xmlns:a16="http://schemas.microsoft.com/office/drawing/2014/main" id="{A6C715E7-9592-41E7-A43E-815DBAAFB0CA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22" name="Ellipse 321">
                <a:extLst>
                  <a:ext uri="{FF2B5EF4-FFF2-40B4-BE49-F238E27FC236}">
                    <a16:creationId xmlns:a16="http://schemas.microsoft.com/office/drawing/2014/main" id="{431E228F-98A5-4F22-9457-26C75F1BE248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23" name="Ellipse 322">
                <a:extLst>
                  <a:ext uri="{FF2B5EF4-FFF2-40B4-BE49-F238E27FC236}">
                    <a16:creationId xmlns:a16="http://schemas.microsoft.com/office/drawing/2014/main" id="{45ED7DD5-8438-462F-B62E-CCDE8427E8B0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91" name="Gruppieren 290">
              <a:extLst>
                <a:ext uri="{FF2B5EF4-FFF2-40B4-BE49-F238E27FC236}">
                  <a16:creationId xmlns:a16="http://schemas.microsoft.com/office/drawing/2014/main" id="{AA5A90F6-28FB-4273-8541-780F7B29FF2B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28180" y="4226189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9" name="Abgerundetes Rechteck 38">
                <a:extLst>
                  <a:ext uri="{FF2B5EF4-FFF2-40B4-BE49-F238E27FC236}">
                    <a16:creationId xmlns:a16="http://schemas.microsoft.com/office/drawing/2014/main" id="{4CA5F487-B734-49FD-BBDA-2477E4CADB0C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20" name="Abgerundetes Rechteck 39">
                <a:extLst>
                  <a:ext uri="{FF2B5EF4-FFF2-40B4-BE49-F238E27FC236}">
                    <a16:creationId xmlns:a16="http://schemas.microsoft.com/office/drawing/2014/main" id="{7F1F99D2-9859-4612-A2AE-34AE986E1261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92" name="Gruppieren 291">
              <a:extLst>
                <a:ext uri="{FF2B5EF4-FFF2-40B4-BE49-F238E27FC236}">
                  <a16:creationId xmlns:a16="http://schemas.microsoft.com/office/drawing/2014/main" id="{449CCDAB-0FA1-4E9F-BF73-B8D5A13EC44F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6662931" y="4226190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7" name="Abgerundetes Rechteck 24">
                <a:extLst>
                  <a:ext uri="{FF2B5EF4-FFF2-40B4-BE49-F238E27FC236}">
                    <a16:creationId xmlns:a16="http://schemas.microsoft.com/office/drawing/2014/main" id="{EA8428C0-1937-4C55-A1EB-81B90BE310C2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18" name="Abgerundetes Rechteck 25">
                <a:extLst>
                  <a:ext uri="{FF2B5EF4-FFF2-40B4-BE49-F238E27FC236}">
                    <a16:creationId xmlns:a16="http://schemas.microsoft.com/office/drawing/2014/main" id="{8FF5340A-1F72-4F21-961A-12C5032CD116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93" name="Gruppieren 292">
              <a:extLst>
                <a:ext uri="{FF2B5EF4-FFF2-40B4-BE49-F238E27FC236}">
                  <a16:creationId xmlns:a16="http://schemas.microsoft.com/office/drawing/2014/main" id="{58EDE96A-CEC0-4B2E-8F3A-B0C688332E6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84861" y="4347927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4" name="Abgerundetes Rechteck 32">
                <a:extLst>
                  <a:ext uri="{FF2B5EF4-FFF2-40B4-BE49-F238E27FC236}">
                    <a16:creationId xmlns:a16="http://schemas.microsoft.com/office/drawing/2014/main" id="{D1E9668F-7B73-4EF0-98C9-10FE7409FE57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15" name="Ellipse 314">
                <a:extLst>
                  <a:ext uri="{FF2B5EF4-FFF2-40B4-BE49-F238E27FC236}">
                    <a16:creationId xmlns:a16="http://schemas.microsoft.com/office/drawing/2014/main" id="{0BE53AA7-B22C-4984-85B8-2BC6F5DA57CE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16" name="Ellipse 315">
                <a:extLst>
                  <a:ext uri="{FF2B5EF4-FFF2-40B4-BE49-F238E27FC236}">
                    <a16:creationId xmlns:a16="http://schemas.microsoft.com/office/drawing/2014/main" id="{39775A82-2E26-4526-A4E1-544019CD1F2B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94" name="Gruppieren 293">
              <a:extLst>
                <a:ext uri="{FF2B5EF4-FFF2-40B4-BE49-F238E27FC236}">
                  <a16:creationId xmlns:a16="http://schemas.microsoft.com/office/drawing/2014/main" id="{9EE9E3B2-302E-43E9-A424-2B29FA95714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424097" y="4347539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1" name="Abgerundetes Rechteck 32">
                <a:extLst>
                  <a:ext uri="{FF2B5EF4-FFF2-40B4-BE49-F238E27FC236}">
                    <a16:creationId xmlns:a16="http://schemas.microsoft.com/office/drawing/2014/main" id="{B234B029-8F26-4B0E-B363-19F36DE6672D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12" name="Ellipse 311">
                <a:extLst>
                  <a:ext uri="{FF2B5EF4-FFF2-40B4-BE49-F238E27FC236}">
                    <a16:creationId xmlns:a16="http://schemas.microsoft.com/office/drawing/2014/main" id="{FF9FDB54-FD99-43F6-B65E-FA1644D3DA52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13" name="Ellipse 312">
                <a:extLst>
                  <a:ext uri="{FF2B5EF4-FFF2-40B4-BE49-F238E27FC236}">
                    <a16:creationId xmlns:a16="http://schemas.microsoft.com/office/drawing/2014/main" id="{2C695894-7C77-43E7-8D99-2C537B9F9EF5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95" name="Gruppieren 294">
              <a:extLst>
                <a:ext uri="{FF2B5EF4-FFF2-40B4-BE49-F238E27FC236}">
                  <a16:creationId xmlns:a16="http://schemas.microsoft.com/office/drawing/2014/main" id="{F412636F-3D78-44E3-9751-48C4E2F2686C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849392" y="3990243"/>
              <a:ext cx="266932" cy="793453"/>
              <a:chOff x="2741911" y="2434027"/>
              <a:chExt cx="735806" cy="2187178"/>
            </a:xfrm>
          </p:grpSpPr>
          <p:sp>
            <p:nvSpPr>
              <p:cNvPr id="309" name="Freihandform: Form 308">
                <a:extLst>
                  <a:ext uri="{FF2B5EF4-FFF2-40B4-BE49-F238E27FC236}">
                    <a16:creationId xmlns:a16="http://schemas.microsoft.com/office/drawing/2014/main" id="{AFB4ACF2-A9BF-4CB4-8ECF-14AB2841738F}"/>
                  </a:ext>
                </a:extLst>
              </p:cNvPr>
              <p:cNvSpPr/>
              <p:nvPr/>
            </p:nvSpPr>
            <p:spPr>
              <a:xfrm>
                <a:off x="2741911" y="2434027"/>
                <a:ext cx="735806" cy="2187178"/>
              </a:xfrm>
              <a:custGeom>
                <a:avLst/>
                <a:gdLst>
                  <a:gd name="connsiteX0" fmla="*/ 378619 w 735806"/>
                  <a:gd name="connsiteY0" fmla="*/ 9525 h 2174081"/>
                  <a:gd name="connsiteX1" fmla="*/ 276225 w 735806"/>
                  <a:gd name="connsiteY1" fmla="*/ 14287 h 2174081"/>
                  <a:gd name="connsiteX2" fmla="*/ 200025 w 735806"/>
                  <a:gd name="connsiteY2" fmla="*/ 54768 h 2174081"/>
                  <a:gd name="connsiteX3" fmla="*/ 128588 w 735806"/>
                  <a:gd name="connsiteY3" fmla="*/ 102393 h 2174081"/>
                  <a:gd name="connsiteX4" fmla="*/ 111919 w 735806"/>
                  <a:gd name="connsiteY4" fmla="*/ 157162 h 2174081"/>
                  <a:gd name="connsiteX5" fmla="*/ 50006 w 735806"/>
                  <a:gd name="connsiteY5" fmla="*/ 240506 h 2174081"/>
                  <a:gd name="connsiteX6" fmla="*/ 50006 w 735806"/>
                  <a:gd name="connsiteY6" fmla="*/ 307181 h 2174081"/>
                  <a:gd name="connsiteX7" fmla="*/ 50006 w 735806"/>
                  <a:gd name="connsiteY7" fmla="*/ 359568 h 2174081"/>
                  <a:gd name="connsiteX8" fmla="*/ 52388 w 735806"/>
                  <a:gd name="connsiteY8" fmla="*/ 409575 h 2174081"/>
                  <a:gd name="connsiteX9" fmla="*/ 78581 w 735806"/>
                  <a:gd name="connsiteY9" fmla="*/ 440531 h 2174081"/>
                  <a:gd name="connsiteX10" fmla="*/ 78581 w 735806"/>
                  <a:gd name="connsiteY10" fmla="*/ 519112 h 2174081"/>
                  <a:gd name="connsiteX11" fmla="*/ 76200 w 735806"/>
                  <a:gd name="connsiteY11" fmla="*/ 571500 h 2174081"/>
                  <a:gd name="connsiteX12" fmla="*/ 33338 w 735806"/>
                  <a:gd name="connsiteY12" fmla="*/ 695325 h 2174081"/>
                  <a:gd name="connsiteX13" fmla="*/ 7144 w 735806"/>
                  <a:gd name="connsiteY13" fmla="*/ 783431 h 2174081"/>
                  <a:gd name="connsiteX14" fmla="*/ 0 w 735806"/>
                  <a:gd name="connsiteY14" fmla="*/ 1469231 h 2174081"/>
                  <a:gd name="connsiteX15" fmla="*/ 33338 w 735806"/>
                  <a:gd name="connsiteY15" fmla="*/ 1562100 h 2174081"/>
                  <a:gd name="connsiteX16" fmla="*/ 78581 w 735806"/>
                  <a:gd name="connsiteY16" fmla="*/ 1626393 h 2174081"/>
                  <a:gd name="connsiteX17" fmla="*/ 152400 w 735806"/>
                  <a:gd name="connsiteY17" fmla="*/ 1709737 h 2174081"/>
                  <a:gd name="connsiteX18" fmla="*/ 188119 w 735806"/>
                  <a:gd name="connsiteY18" fmla="*/ 1743075 h 2174081"/>
                  <a:gd name="connsiteX19" fmla="*/ 185738 w 735806"/>
                  <a:gd name="connsiteY19" fmla="*/ 2157412 h 2174081"/>
                  <a:gd name="connsiteX20" fmla="*/ 211931 w 735806"/>
                  <a:gd name="connsiteY20" fmla="*/ 2174081 h 2174081"/>
                  <a:gd name="connsiteX21" fmla="*/ 259556 w 735806"/>
                  <a:gd name="connsiteY21" fmla="*/ 2159793 h 2174081"/>
                  <a:gd name="connsiteX22" fmla="*/ 302419 w 735806"/>
                  <a:gd name="connsiteY22" fmla="*/ 2133600 h 2174081"/>
                  <a:gd name="connsiteX23" fmla="*/ 345281 w 735806"/>
                  <a:gd name="connsiteY23" fmla="*/ 2102643 h 2174081"/>
                  <a:gd name="connsiteX24" fmla="*/ 338138 w 735806"/>
                  <a:gd name="connsiteY24" fmla="*/ 1812131 h 2174081"/>
                  <a:gd name="connsiteX25" fmla="*/ 350044 w 735806"/>
                  <a:gd name="connsiteY25" fmla="*/ 1771650 h 2174081"/>
                  <a:gd name="connsiteX26" fmla="*/ 442913 w 735806"/>
                  <a:gd name="connsiteY26" fmla="*/ 1769268 h 2174081"/>
                  <a:gd name="connsiteX27" fmla="*/ 481013 w 735806"/>
                  <a:gd name="connsiteY27" fmla="*/ 1788318 h 2174081"/>
                  <a:gd name="connsiteX28" fmla="*/ 481013 w 735806"/>
                  <a:gd name="connsiteY28" fmla="*/ 2016918 h 2174081"/>
                  <a:gd name="connsiteX29" fmla="*/ 478631 w 735806"/>
                  <a:gd name="connsiteY29" fmla="*/ 2107406 h 2174081"/>
                  <a:gd name="connsiteX30" fmla="*/ 483394 w 735806"/>
                  <a:gd name="connsiteY30" fmla="*/ 2119312 h 2174081"/>
                  <a:gd name="connsiteX31" fmla="*/ 523875 w 735806"/>
                  <a:gd name="connsiteY31" fmla="*/ 2135981 h 2174081"/>
                  <a:gd name="connsiteX32" fmla="*/ 571500 w 735806"/>
                  <a:gd name="connsiteY32" fmla="*/ 2155031 h 2174081"/>
                  <a:gd name="connsiteX33" fmla="*/ 614363 w 735806"/>
                  <a:gd name="connsiteY33" fmla="*/ 2159793 h 2174081"/>
                  <a:gd name="connsiteX34" fmla="*/ 614363 w 735806"/>
                  <a:gd name="connsiteY34" fmla="*/ 1707356 h 2174081"/>
                  <a:gd name="connsiteX35" fmla="*/ 645319 w 735806"/>
                  <a:gd name="connsiteY35" fmla="*/ 1650206 h 2174081"/>
                  <a:gd name="connsiteX36" fmla="*/ 671513 w 735806"/>
                  <a:gd name="connsiteY36" fmla="*/ 1614487 h 2174081"/>
                  <a:gd name="connsiteX37" fmla="*/ 683419 w 735806"/>
                  <a:gd name="connsiteY37" fmla="*/ 1576387 h 2174081"/>
                  <a:gd name="connsiteX38" fmla="*/ 714375 w 735806"/>
                  <a:gd name="connsiteY38" fmla="*/ 1516856 h 2174081"/>
                  <a:gd name="connsiteX39" fmla="*/ 719138 w 735806"/>
                  <a:gd name="connsiteY39" fmla="*/ 1490662 h 2174081"/>
                  <a:gd name="connsiteX40" fmla="*/ 731044 w 735806"/>
                  <a:gd name="connsiteY40" fmla="*/ 1438275 h 2174081"/>
                  <a:gd name="connsiteX41" fmla="*/ 735806 w 735806"/>
                  <a:gd name="connsiteY41" fmla="*/ 1371600 h 2174081"/>
                  <a:gd name="connsiteX42" fmla="*/ 723900 w 735806"/>
                  <a:gd name="connsiteY42" fmla="*/ 1259681 h 2174081"/>
                  <a:gd name="connsiteX43" fmla="*/ 711994 w 735806"/>
                  <a:gd name="connsiteY43" fmla="*/ 1154906 h 2174081"/>
                  <a:gd name="connsiteX44" fmla="*/ 673894 w 735806"/>
                  <a:gd name="connsiteY44" fmla="*/ 1016793 h 2174081"/>
                  <a:gd name="connsiteX45" fmla="*/ 638175 w 735806"/>
                  <a:gd name="connsiteY45" fmla="*/ 928687 h 2174081"/>
                  <a:gd name="connsiteX46" fmla="*/ 611981 w 735806"/>
                  <a:gd name="connsiteY46" fmla="*/ 873918 h 2174081"/>
                  <a:gd name="connsiteX47" fmla="*/ 600075 w 735806"/>
                  <a:gd name="connsiteY47" fmla="*/ 833437 h 2174081"/>
                  <a:gd name="connsiteX48" fmla="*/ 547688 w 735806"/>
                  <a:gd name="connsiteY48" fmla="*/ 821531 h 2174081"/>
                  <a:gd name="connsiteX49" fmla="*/ 507206 w 735806"/>
                  <a:gd name="connsiteY49" fmla="*/ 871537 h 2174081"/>
                  <a:gd name="connsiteX50" fmla="*/ 459581 w 735806"/>
                  <a:gd name="connsiteY50" fmla="*/ 912018 h 2174081"/>
                  <a:gd name="connsiteX51" fmla="*/ 452438 w 735806"/>
                  <a:gd name="connsiteY51" fmla="*/ 971550 h 2174081"/>
                  <a:gd name="connsiteX52" fmla="*/ 466725 w 735806"/>
                  <a:gd name="connsiteY52" fmla="*/ 1193006 h 2174081"/>
                  <a:gd name="connsiteX53" fmla="*/ 469106 w 735806"/>
                  <a:gd name="connsiteY53" fmla="*/ 1366837 h 2174081"/>
                  <a:gd name="connsiteX54" fmla="*/ 478631 w 735806"/>
                  <a:gd name="connsiteY54" fmla="*/ 1388268 h 2174081"/>
                  <a:gd name="connsiteX55" fmla="*/ 464344 w 735806"/>
                  <a:gd name="connsiteY55" fmla="*/ 1421606 h 2174081"/>
                  <a:gd name="connsiteX56" fmla="*/ 407194 w 735806"/>
                  <a:gd name="connsiteY56" fmla="*/ 1433512 h 2174081"/>
                  <a:gd name="connsiteX57" fmla="*/ 383381 w 735806"/>
                  <a:gd name="connsiteY57" fmla="*/ 1428750 h 2174081"/>
                  <a:gd name="connsiteX58" fmla="*/ 330994 w 735806"/>
                  <a:gd name="connsiteY58" fmla="*/ 1400175 h 2174081"/>
                  <a:gd name="connsiteX59" fmla="*/ 316706 w 735806"/>
                  <a:gd name="connsiteY59" fmla="*/ 1385887 h 2174081"/>
                  <a:gd name="connsiteX60" fmla="*/ 330994 w 735806"/>
                  <a:gd name="connsiteY60" fmla="*/ 919162 h 2174081"/>
                  <a:gd name="connsiteX61" fmla="*/ 350044 w 735806"/>
                  <a:gd name="connsiteY61" fmla="*/ 852487 h 2174081"/>
                  <a:gd name="connsiteX62" fmla="*/ 404813 w 735806"/>
                  <a:gd name="connsiteY62" fmla="*/ 790575 h 2174081"/>
                  <a:gd name="connsiteX63" fmla="*/ 638175 w 735806"/>
                  <a:gd name="connsiteY63" fmla="*/ 550068 h 2174081"/>
                  <a:gd name="connsiteX64" fmla="*/ 681038 w 735806"/>
                  <a:gd name="connsiteY64" fmla="*/ 481012 h 2174081"/>
                  <a:gd name="connsiteX65" fmla="*/ 707231 w 735806"/>
                  <a:gd name="connsiteY65" fmla="*/ 426243 h 2174081"/>
                  <a:gd name="connsiteX66" fmla="*/ 721519 w 735806"/>
                  <a:gd name="connsiteY66" fmla="*/ 359568 h 2174081"/>
                  <a:gd name="connsiteX67" fmla="*/ 726281 w 735806"/>
                  <a:gd name="connsiteY67" fmla="*/ 278606 h 2174081"/>
                  <a:gd name="connsiteX68" fmla="*/ 714375 w 735806"/>
                  <a:gd name="connsiteY68" fmla="*/ 226218 h 2174081"/>
                  <a:gd name="connsiteX69" fmla="*/ 676275 w 735806"/>
                  <a:gd name="connsiteY69" fmla="*/ 164306 h 2174081"/>
                  <a:gd name="connsiteX70" fmla="*/ 614363 w 735806"/>
                  <a:gd name="connsiteY70" fmla="*/ 95250 h 2174081"/>
                  <a:gd name="connsiteX71" fmla="*/ 550069 w 735806"/>
                  <a:gd name="connsiteY71" fmla="*/ 52387 h 2174081"/>
                  <a:gd name="connsiteX72" fmla="*/ 488156 w 735806"/>
                  <a:gd name="connsiteY72" fmla="*/ 14287 h 2174081"/>
                  <a:gd name="connsiteX73" fmla="*/ 433388 w 735806"/>
                  <a:gd name="connsiteY73" fmla="*/ 0 h 2174081"/>
                  <a:gd name="connsiteX74" fmla="*/ 378619 w 735806"/>
                  <a:gd name="connsiteY74" fmla="*/ 9525 h 2174081"/>
                  <a:gd name="connsiteX0" fmla="*/ 378619 w 735806"/>
                  <a:gd name="connsiteY0" fmla="*/ 9525 h 2174081"/>
                  <a:gd name="connsiteX1" fmla="*/ 276225 w 735806"/>
                  <a:gd name="connsiteY1" fmla="*/ 14287 h 2174081"/>
                  <a:gd name="connsiteX2" fmla="*/ 200025 w 735806"/>
                  <a:gd name="connsiteY2" fmla="*/ 54768 h 2174081"/>
                  <a:gd name="connsiteX3" fmla="*/ 128588 w 735806"/>
                  <a:gd name="connsiteY3" fmla="*/ 102393 h 2174081"/>
                  <a:gd name="connsiteX4" fmla="*/ 85725 w 735806"/>
                  <a:gd name="connsiteY4" fmla="*/ 157162 h 2174081"/>
                  <a:gd name="connsiteX5" fmla="*/ 50006 w 735806"/>
                  <a:gd name="connsiteY5" fmla="*/ 240506 h 2174081"/>
                  <a:gd name="connsiteX6" fmla="*/ 50006 w 735806"/>
                  <a:gd name="connsiteY6" fmla="*/ 307181 h 2174081"/>
                  <a:gd name="connsiteX7" fmla="*/ 50006 w 735806"/>
                  <a:gd name="connsiteY7" fmla="*/ 359568 h 2174081"/>
                  <a:gd name="connsiteX8" fmla="*/ 52388 w 735806"/>
                  <a:gd name="connsiteY8" fmla="*/ 409575 h 2174081"/>
                  <a:gd name="connsiteX9" fmla="*/ 78581 w 735806"/>
                  <a:gd name="connsiteY9" fmla="*/ 440531 h 2174081"/>
                  <a:gd name="connsiteX10" fmla="*/ 78581 w 735806"/>
                  <a:gd name="connsiteY10" fmla="*/ 519112 h 2174081"/>
                  <a:gd name="connsiteX11" fmla="*/ 76200 w 735806"/>
                  <a:gd name="connsiteY11" fmla="*/ 571500 h 2174081"/>
                  <a:gd name="connsiteX12" fmla="*/ 33338 w 735806"/>
                  <a:gd name="connsiteY12" fmla="*/ 695325 h 2174081"/>
                  <a:gd name="connsiteX13" fmla="*/ 7144 w 735806"/>
                  <a:gd name="connsiteY13" fmla="*/ 783431 h 2174081"/>
                  <a:gd name="connsiteX14" fmla="*/ 0 w 735806"/>
                  <a:gd name="connsiteY14" fmla="*/ 1469231 h 2174081"/>
                  <a:gd name="connsiteX15" fmla="*/ 33338 w 735806"/>
                  <a:gd name="connsiteY15" fmla="*/ 1562100 h 2174081"/>
                  <a:gd name="connsiteX16" fmla="*/ 78581 w 735806"/>
                  <a:gd name="connsiteY16" fmla="*/ 1626393 h 2174081"/>
                  <a:gd name="connsiteX17" fmla="*/ 152400 w 735806"/>
                  <a:gd name="connsiteY17" fmla="*/ 1709737 h 2174081"/>
                  <a:gd name="connsiteX18" fmla="*/ 188119 w 735806"/>
                  <a:gd name="connsiteY18" fmla="*/ 1743075 h 2174081"/>
                  <a:gd name="connsiteX19" fmla="*/ 185738 w 735806"/>
                  <a:gd name="connsiteY19" fmla="*/ 2157412 h 2174081"/>
                  <a:gd name="connsiteX20" fmla="*/ 211931 w 735806"/>
                  <a:gd name="connsiteY20" fmla="*/ 2174081 h 2174081"/>
                  <a:gd name="connsiteX21" fmla="*/ 259556 w 735806"/>
                  <a:gd name="connsiteY21" fmla="*/ 2159793 h 2174081"/>
                  <a:gd name="connsiteX22" fmla="*/ 302419 w 735806"/>
                  <a:gd name="connsiteY22" fmla="*/ 2133600 h 2174081"/>
                  <a:gd name="connsiteX23" fmla="*/ 345281 w 735806"/>
                  <a:gd name="connsiteY23" fmla="*/ 2102643 h 2174081"/>
                  <a:gd name="connsiteX24" fmla="*/ 338138 w 735806"/>
                  <a:gd name="connsiteY24" fmla="*/ 1812131 h 2174081"/>
                  <a:gd name="connsiteX25" fmla="*/ 350044 w 735806"/>
                  <a:gd name="connsiteY25" fmla="*/ 1771650 h 2174081"/>
                  <a:gd name="connsiteX26" fmla="*/ 442913 w 735806"/>
                  <a:gd name="connsiteY26" fmla="*/ 1769268 h 2174081"/>
                  <a:gd name="connsiteX27" fmla="*/ 481013 w 735806"/>
                  <a:gd name="connsiteY27" fmla="*/ 1788318 h 2174081"/>
                  <a:gd name="connsiteX28" fmla="*/ 481013 w 735806"/>
                  <a:gd name="connsiteY28" fmla="*/ 2016918 h 2174081"/>
                  <a:gd name="connsiteX29" fmla="*/ 478631 w 735806"/>
                  <a:gd name="connsiteY29" fmla="*/ 2107406 h 2174081"/>
                  <a:gd name="connsiteX30" fmla="*/ 483394 w 735806"/>
                  <a:gd name="connsiteY30" fmla="*/ 2119312 h 2174081"/>
                  <a:gd name="connsiteX31" fmla="*/ 523875 w 735806"/>
                  <a:gd name="connsiteY31" fmla="*/ 2135981 h 2174081"/>
                  <a:gd name="connsiteX32" fmla="*/ 571500 w 735806"/>
                  <a:gd name="connsiteY32" fmla="*/ 2155031 h 2174081"/>
                  <a:gd name="connsiteX33" fmla="*/ 614363 w 735806"/>
                  <a:gd name="connsiteY33" fmla="*/ 2159793 h 2174081"/>
                  <a:gd name="connsiteX34" fmla="*/ 614363 w 735806"/>
                  <a:gd name="connsiteY34" fmla="*/ 1707356 h 2174081"/>
                  <a:gd name="connsiteX35" fmla="*/ 645319 w 735806"/>
                  <a:gd name="connsiteY35" fmla="*/ 1650206 h 2174081"/>
                  <a:gd name="connsiteX36" fmla="*/ 671513 w 735806"/>
                  <a:gd name="connsiteY36" fmla="*/ 1614487 h 2174081"/>
                  <a:gd name="connsiteX37" fmla="*/ 683419 w 735806"/>
                  <a:gd name="connsiteY37" fmla="*/ 1576387 h 2174081"/>
                  <a:gd name="connsiteX38" fmla="*/ 714375 w 735806"/>
                  <a:gd name="connsiteY38" fmla="*/ 1516856 h 2174081"/>
                  <a:gd name="connsiteX39" fmla="*/ 719138 w 735806"/>
                  <a:gd name="connsiteY39" fmla="*/ 1490662 h 2174081"/>
                  <a:gd name="connsiteX40" fmla="*/ 731044 w 735806"/>
                  <a:gd name="connsiteY40" fmla="*/ 1438275 h 2174081"/>
                  <a:gd name="connsiteX41" fmla="*/ 735806 w 735806"/>
                  <a:gd name="connsiteY41" fmla="*/ 1371600 h 2174081"/>
                  <a:gd name="connsiteX42" fmla="*/ 723900 w 735806"/>
                  <a:gd name="connsiteY42" fmla="*/ 1259681 h 2174081"/>
                  <a:gd name="connsiteX43" fmla="*/ 711994 w 735806"/>
                  <a:gd name="connsiteY43" fmla="*/ 1154906 h 2174081"/>
                  <a:gd name="connsiteX44" fmla="*/ 673894 w 735806"/>
                  <a:gd name="connsiteY44" fmla="*/ 1016793 h 2174081"/>
                  <a:gd name="connsiteX45" fmla="*/ 638175 w 735806"/>
                  <a:gd name="connsiteY45" fmla="*/ 928687 h 2174081"/>
                  <a:gd name="connsiteX46" fmla="*/ 611981 w 735806"/>
                  <a:gd name="connsiteY46" fmla="*/ 873918 h 2174081"/>
                  <a:gd name="connsiteX47" fmla="*/ 600075 w 735806"/>
                  <a:gd name="connsiteY47" fmla="*/ 833437 h 2174081"/>
                  <a:gd name="connsiteX48" fmla="*/ 547688 w 735806"/>
                  <a:gd name="connsiteY48" fmla="*/ 821531 h 2174081"/>
                  <a:gd name="connsiteX49" fmla="*/ 507206 w 735806"/>
                  <a:gd name="connsiteY49" fmla="*/ 871537 h 2174081"/>
                  <a:gd name="connsiteX50" fmla="*/ 459581 w 735806"/>
                  <a:gd name="connsiteY50" fmla="*/ 912018 h 2174081"/>
                  <a:gd name="connsiteX51" fmla="*/ 452438 w 735806"/>
                  <a:gd name="connsiteY51" fmla="*/ 971550 h 2174081"/>
                  <a:gd name="connsiteX52" fmla="*/ 466725 w 735806"/>
                  <a:gd name="connsiteY52" fmla="*/ 1193006 h 2174081"/>
                  <a:gd name="connsiteX53" fmla="*/ 469106 w 735806"/>
                  <a:gd name="connsiteY53" fmla="*/ 1366837 h 2174081"/>
                  <a:gd name="connsiteX54" fmla="*/ 478631 w 735806"/>
                  <a:gd name="connsiteY54" fmla="*/ 1388268 h 2174081"/>
                  <a:gd name="connsiteX55" fmla="*/ 464344 w 735806"/>
                  <a:gd name="connsiteY55" fmla="*/ 1421606 h 2174081"/>
                  <a:gd name="connsiteX56" fmla="*/ 407194 w 735806"/>
                  <a:gd name="connsiteY56" fmla="*/ 1433512 h 2174081"/>
                  <a:gd name="connsiteX57" fmla="*/ 383381 w 735806"/>
                  <a:gd name="connsiteY57" fmla="*/ 1428750 h 2174081"/>
                  <a:gd name="connsiteX58" fmla="*/ 330994 w 735806"/>
                  <a:gd name="connsiteY58" fmla="*/ 1400175 h 2174081"/>
                  <a:gd name="connsiteX59" fmla="*/ 316706 w 735806"/>
                  <a:gd name="connsiteY59" fmla="*/ 1385887 h 2174081"/>
                  <a:gd name="connsiteX60" fmla="*/ 330994 w 735806"/>
                  <a:gd name="connsiteY60" fmla="*/ 919162 h 2174081"/>
                  <a:gd name="connsiteX61" fmla="*/ 350044 w 735806"/>
                  <a:gd name="connsiteY61" fmla="*/ 852487 h 2174081"/>
                  <a:gd name="connsiteX62" fmla="*/ 404813 w 735806"/>
                  <a:gd name="connsiteY62" fmla="*/ 790575 h 2174081"/>
                  <a:gd name="connsiteX63" fmla="*/ 638175 w 735806"/>
                  <a:gd name="connsiteY63" fmla="*/ 550068 h 2174081"/>
                  <a:gd name="connsiteX64" fmla="*/ 681038 w 735806"/>
                  <a:gd name="connsiteY64" fmla="*/ 481012 h 2174081"/>
                  <a:gd name="connsiteX65" fmla="*/ 707231 w 735806"/>
                  <a:gd name="connsiteY65" fmla="*/ 426243 h 2174081"/>
                  <a:gd name="connsiteX66" fmla="*/ 721519 w 735806"/>
                  <a:gd name="connsiteY66" fmla="*/ 359568 h 2174081"/>
                  <a:gd name="connsiteX67" fmla="*/ 726281 w 735806"/>
                  <a:gd name="connsiteY67" fmla="*/ 278606 h 2174081"/>
                  <a:gd name="connsiteX68" fmla="*/ 714375 w 735806"/>
                  <a:gd name="connsiteY68" fmla="*/ 226218 h 2174081"/>
                  <a:gd name="connsiteX69" fmla="*/ 676275 w 735806"/>
                  <a:gd name="connsiteY69" fmla="*/ 164306 h 2174081"/>
                  <a:gd name="connsiteX70" fmla="*/ 614363 w 735806"/>
                  <a:gd name="connsiteY70" fmla="*/ 95250 h 2174081"/>
                  <a:gd name="connsiteX71" fmla="*/ 550069 w 735806"/>
                  <a:gd name="connsiteY71" fmla="*/ 52387 h 2174081"/>
                  <a:gd name="connsiteX72" fmla="*/ 488156 w 735806"/>
                  <a:gd name="connsiteY72" fmla="*/ 14287 h 2174081"/>
                  <a:gd name="connsiteX73" fmla="*/ 433388 w 735806"/>
                  <a:gd name="connsiteY73" fmla="*/ 0 h 2174081"/>
                  <a:gd name="connsiteX74" fmla="*/ 378619 w 735806"/>
                  <a:gd name="connsiteY74" fmla="*/ 9525 h 2174081"/>
                  <a:gd name="connsiteX0" fmla="*/ 377428 w 735806"/>
                  <a:gd name="connsiteY0" fmla="*/ 1191 h 2174081"/>
                  <a:gd name="connsiteX1" fmla="*/ 276225 w 735806"/>
                  <a:gd name="connsiteY1" fmla="*/ 14287 h 2174081"/>
                  <a:gd name="connsiteX2" fmla="*/ 200025 w 735806"/>
                  <a:gd name="connsiteY2" fmla="*/ 54768 h 2174081"/>
                  <a:gd name="connsiteX3" fmla="*/ 128588 w 735806"/>
                  <a:gd name="connsiteY3" fmla="*/ 102393 h 2174081"/>
                  <a:gd name="connsiteX4" fmla="*/ 85725 w 735806"/>
                  <a:gd name="connsiteY4" fmla="*/ 157162 h 2174081"/>
                  <a:gd name="connsiteX5" fmla="*/ 50006 w 735806"/>
                  <a:gd name="connsiteY5" fmla="*/ 240506 h 2174081"/>
                  <a:gd name="connsiteX6" fmla="*/ 50006 w 735806"/>
                  <a:gd name="connsiteY6" fmla="*/ 307181 h 2174081"/>
                  <a:gd name="connsiteX7" fmla="*/ 50006 w 735806"/>
                  <a:gd name="connsiteY7" fmla="*/ 359568 h 2174081"/>
                  <a:gd name="connsiteX8" fmla="*/ 52388 w 735806"/>
                  <a:gd name="connsiteY8" fmla="*/ 409575 h 2174081"/>
                  <a:gd name="connsiteX9" fmla="*/ 78581 w 735806"/>
                  <a:gd name="connsiteY9" fmla="*/ 440531 h 2174081"/>
                  <a:gd name="connsiteX10" fmla="*/ 78581 w 735806"/>
                  <a:gd name="connsiteY10" fmla="*/ 519112 h 2174081"/>
                  <a:gd name="connsiteX11" fmla="*/ 76200 w 735806"/>
                  <a:gd name="connsiteY11" fmla="*/ 571500 h 2174081"/>
                  <a:gd name="connsiteX12" fmla="*/ 33338 w 735806"/>
                  <a:gd name="connsiteY12" fmla="*/ 695325 h 2174081"/>
                  <a:gd name="connsiteX13" fmla="*/ 7144 w 735806"/>
                  <a:gd name="connsiteY13" fmla="*/ 783431 h 2174081"/>
                  <a:gd name="connsiteX14" fmla="*/ 0 w 735806"/>
                  <a:gd name="connsiteY14" fmla="*/ 1469231 h 2174081"/>
                  <a:gd name="connsiteX15" fmla="*/ 33338 w 735806"/>
                  <a:gd name="connsiteY15" fmla="*/ 1562100 h 2174081"/>
                  <a:gd name="connsiteX16" fmla="*/ 78581 w 735806"/>
                  <a:gd name="connsiteY16" fmla="*/ 1626393 h 2174081"/>
                  <a:gd name="connsiteX17" fmla="*/ 152400 w 735806"/>
                  <a:gd name="connsiteY17" fmla="*/ 1709737 h 2174081"/>
                  <a:gd name="connsiteX18" fmla="*/ 188119 w 735806"/>
                  <a:gd name="connsiteY18" fmla="*/ 1743075 h 2174081"/>
                  <a:gd name="connsiteX19" fmla="*/ 185738 w 735806"/>
                  <a:gd name="connsiteY19" fmla="*/ 2157412 h 2174081"/>
                  <a:gd name="connsiteX20" fmla="*/ 211931 w 735806"/>
                  <a:gd name="connsiteY20" fmla="*/ 2174081 h 2174081"/>
                  <a:gd name="connsiteX21" fmla="*/ 259556 w 735806"/>
                  <a:gd name="connsiteY21" fmla="*/ 2159793 h 2174081"/>
                  <a:gd name="connsiteX22" fmla="*/ 302419 w 735806"/>
                  <a:gd name="connsiteY22" fmla="*/ 2133600 h 2174081"/>
                  <a:gd name="connsiteX23" fmla="*/ 345281 w 735806"/>
                  <a:gd name="connsiteY23" fmla="*/ 2102643 h 2174081"/>
                  <a:gd name="connsiteX24" fmla="*/ 338138 w 735806"/>
                  <a:gd name="connsiteY24" fmla="*/ 1812131 h 2174081"/>
                  <a:gd name="connsiteX25" fmla="*/ 350044 w 735806"/>
                  <a:gd name="connsiteY25" fmla="*/ 1771650 h 2174081"/>
                  <a:gd name="connsiteX26" fmla="*/ 442913 w 735806"/>
                  <a:gd name="connsiteY26" fmla="*/ 1769268 h 2174081"/>
                  <a:gd name="connsiteX27" fmla="*/ 481013 w 735806"/>
                  <a:gd name="connsiteY27" fmla="*/ 1788318 h 2174081"/>
                  <a:gd name="connsiteX28" fmla="*/ 481013 w 735806"/>
                  <a:gd name="connsiteY28" fmla="*/ 2016918 h 2174081"/>
                  <a:gd name="connsiteX29" fmla="*/ 478631 w 735806"/>
                  <a:gd name="connsiteY29" fmla="*/ 2107406 h 2174081"/>
                  <a:gd name="connsiteX30" fmla="*/ 483394 w 735806"/>
                  <a:gd name="connsiteY30" fmla="*/ 2119312 h 2174081"/>
                  <a:gd name="connsiteX31" fmla="*/ 523875 w 735806"/>
                  <a:gd name="connsiteY31" fmla="*/ 2135981 h 2174081"/>
                  <a:gd name="connsiteX32" fmla="*/ 571500 w 735806"/>
                  <a:gd name="connsiteY32" fmla="*/ 2155031 h 2174081"/>
                  <a:gd name="connsiteX33" fmla="*/ 614363 w 735806"/>
                  <a:gd name="connsiteY33" fmla="*/ 2159793 h 2174081"/>
                  <a:gd name="connsiteX34" fmla="*/ 614363 w 735806"/>
                  <a:gd name="connsiteY34" fmla="*/ 1707356 h 2174081"/>
                  <a:gd name="connsiteX35" fmla="*/ 645319 w 735806"/>
                  <a:gd name="connsiteY35" fmla="*/ 1650206 h 2174081"/>
                  <a:gd name="connsiteX36" fmla="*/ 671513 w 735806"/>
                  <a:gd name="connsiteY36" fmla="*/ 1614487 h 2174081"/>
                  <a:gd name="connsiteX37" fmla="*/ 683419 w 735806"/>
                  <a:gd name="connsiteY37" fmla="*/ 1576387 h 2174081"/>
                  <a:gd name="connsiteX38" fmla="*/ 714375 w 735806"/>
                  <a:gd name="connsiteY38" fmla="*/ 1516856 h 2174081"/>
                  <a:gd name="connsiteX39" fmla="*/ 719138 w 735806"/>
                  <a:gd name="connsiteY39" fmla="*/ 1490662 h 2174081"/>
                  <a:gd name="connsiteX40" fmla="*/ 731044 w 735806"/>
                  <a:gd name="connsiteY40" fmla="*/ 1438275 h 2174081"/>
                  <a:gd name="connsiteX41" fmla="*/ 735806 w 735806"/>
                  <a:gd name="connsiteY41" fmla="*/ 1371600 h 2174081"/>
                  <a:gd name="connsiteX42" fmla="*/ 723900 w 735806"/>
                  <a:gd name="connsiteY42" fmla="*/ 1259681 h 2174081"/>
                  <a:gd name="connsiteX43" fmla="*/ 711994 w 735806"/>
                  <a:gd name="connsiteY43" fmla="*/ 1154906 h 2174081"/>
                  <a:gd name="connsiteX44" fmla="*/ 673894 w 735806"/>
                  <a:gd name="connsiteY44" fmla="*/ 1016793 h 2174081"/>
                  <a:gd name="connsiteX45" fmla="*/ 638175 w 735806"/>
                  <a:gd name="connsiteY45" fmla="*/ 928687 h 2174081"/>
                  <a:gd name="connsiteX46" fmla="*/ 611981 w 735806"/>
                  <a:gd name="connsiteY46" fmla="*/ 873918 h 2174081"/>
                  <a:gd name="connsiteX47" fmla="*/ 600075 w 735806"/>
                  <a:gd name="connsiteY47" fmla="*/ 833437 h 2174081"/>
                  <a:gd name="connsiteX48" fmla="*/ 547688 w 735806"/>
                  <a:gd name="connsiteY48" fmla="*/ 821531 h 2174081"/>
                  <a:gd name="connsiteX49" fmla="*/ 507206 w 735806"/>
                  <a:gd name="connsiteY49" fmla="*/ 871537 h 2174081"/>
                  <a:gd name="connsiteX50" fmla="*/ 459581 w 735806"/>
                  <a:gd name="connsiteY50" fmla="*/ 912018 h 2174081"/>
                  <a:gd name="connsiteX51" fmla="*/ 452438 w 735806"/>
                  <a:gd name="connsiteY51" fmla="*/ 971550 h 2174081"/>
                  <a:gd name="connsiteX52" fmla="*/ 466725 w 735806"/>
                  <a:gd name="connsiteY52" fmla="*/ 1193006 h 2174081"/>
                  <a:gd name="connsiteX53" fmla="*/ 469106 w 735806"/>
                  <a:gd name="connsiteY53" fmla="*/ 1366837 h 2174081"/>
                  <a:gd name="connsiteX54" fmla="*/ 478631 w 735806"/>
                  <a:gd name="connsiteY54" fmla="*/ 1388268 h 2174081"/>
                  <a:gd name="connsiteX55" fmla="*/ 464344 w 735806"/>
                  <a:gd name="connsiteY55" fmla="*/ 1421606 h 2174081"/>
                  <a:gd name="connsiteX56" fmla="*/ 407194 w 735806"/>
                  <a:gd name="connsiteY56" fmla="*/ 1433512 h 2174081"/>
                  <a:gd name="connsiteX57" fmla="*/ 383381 w 735806"/>
                  <a:gd name="connsiteY57" fmla="*/ 1428750 h 2174081"/>
                  <a:gd name="connsiteX58" fmla="*/ 330994 w 735806"/>
                  <a:gd name="connsiteY58" fmla="*/ 1400175 h 2174081"/>
                  <a:gd name="connsiteX59" fmla="*/ 316706 w 735806"/>
                  <a:gd name="connsiteY59" fmla="*/ 1385887 h 2174081"/>
                  <a:gd name="connsiteX60" fmla="*/ 330994 w 735806"/>
                  <a:gd name="connsiteY60" fmla="*/ 919162 h 2174081"/>
                  <a:gd name="connsiteX61" fmla="*/ 350044 w 735806"/>
                  <a:gd name="connsiteY61" fmla="*/ 852487 h 2174081"/>
                  <a:gd name="connsiteX62" fmla="*/ 404813 w 735806"/>
                  <a:gd name="connsiteY62" fmla="*/ 790575 h 2174081"/>
                  <a:gd name="connsiteX63" fmla="*/ 638175 w 735806"/>
                  <a:gd name="connsiteY63" fmla="*/ 550068 h 2174081"/>
                  <a:gd name="connsiteX64" fmla="*/ 681038 w 735806"/>
                  <a:gd name="connsiteY64" fmla="*/ 481012 h 2174081"/>
                  <a:gd name="connsiteX65" fmla="*/ 707231 w 735806"/>
                  <a:gd name="connsiteY65" fmla="*/ 426243 h 2174081"/>
                  <a:gd name="connsiteX66" fmla="*/ 721519 w 735806"/>
                  <a:gd name="connsiteY66" fmla="*/ 359568 h 2174081"/>
                  <a:gd name="connsiteX67" fmla="*/ 726281 w 735806"/>
                  <a:gd name="connsiteY67" fmla="*/ 278606 h 2174081"/>
                  <a:gd name="connsiteX68" fmla="*/ 714375 w 735806"/>
                  <a:gd name="connsiteY68" fmla="*/ 226218 h 2174081"/>
                  <a:gd name="connsiteX69" fmla="*/ 676275 w 735806"/>
                  <a:gd name="connsiteY69" fmla="*/ 164306 h 2174081"/>
                  <a:gd name="connsiteX70" fmla="*/ 614363 w 735806"/>
                  <a:gd name="connsiteY70" fmla="*/ 95250 h 2174081"/>
                  <a:gd name="connsiteX71" fmla="*/ 550069 w 735806"/>
                  <a:gd name="connsiteY71" fmla="*/ 52387 h 2174081"/>
                  <a:gd name="connsiteX72" fmla="*/ 488156 w 735806"/>
                  <a:gd name="connsiteY72" fmla="*/ 14287 h 2174081"/>
                  <a:gd name="connsiteX73" fmla="*/ 433388 w 735806"/>
                  <a:gd name="connsiteY73" fmla="*/ 0 h 2174081"/>
                  <a:gd name="connsiteX74" fmla="*/ 377428 w 735806"/>
                  <a:gd name="connsiteY74" fmla="*/ 1191 h 2174081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59556 w 735806"/>
                  <a:gd name="connsiteY21" fmla="*/ 2164555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3875 w 735806"/>
                  <a:gd name="connsiteY31" fmla="*/ 2140743 h 2178843"/>
                  <a:gd name="connsiteX32" fmla="*/ 571500 w 735806"/>
                  <a:gd name="connsiteY32" fmla="*/ 215979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59556 w 735806"/>
                  <a:gd name="connsiteY21" fmla="*/ 2164555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3875 w 735806"/>
                  <a:gd name="connsiteY31" fmla="*/ 2140743 h 2178843"/>
                  <a:gd name="connsiteX32" fmla="*/ 571500 w 735806"/>
                  <a:gd name="connsiteY32" fmla="*/ 215979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59556 w 735806"/>
                  <a:gd name="connsiteY21" fmla="*/ 2164555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71500 w 735806"/>
                  <a:gd name="connsiteY32" fmla="*/ 215979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59556 w 735806"/>
                  <a:gd name="connsiteY21" fmla="*/ 2164555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2944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2944 w 735806"/>
                  <a:gd name="connsiteY64" fmla="*/ 503633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7934 w 735806"/>
                  <a:gd name="connsiteY46" fmla="*/ 873917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17934 w 735806"/>
                  <a:gd name="connsiteY46" fmla="*/ 873917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66725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66725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11944 w 735806"/>
                  <a:gd name="connsiteY22" fmla="*/ 215741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11944 w 735806"/>
                  <a:gd name="connsiteY22" fmla="*/ 2157412 h 2178843"/>
                  <a:gd name="connsiteX23" fmla="*/ 344090 w 735806"/>
                  <a:gd name="connsiteY23" fmla="*/ 2124073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11944 w 735806"/>
                  <a:gd name="connsiteY22" fmla="*/ 2157412 h 2178843"/>
                  <a:gd name="connsiteX23" fmla="*/ 344090 w 735806"/>
                  <a:gd name="connsiteY23" fmla="*/ 2124073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1013 w 735806"/>
                  <a:gd name="connsiteY30" fmla="*/ 2137170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11944 w 735806"/>
                  <a:gd name="connsiteY22" fmla="*/ 2157412 h 2178843"/>
                  <a:gd name="connsiteX23" fmla="*/ 344090 w 735806"/>
                  <a:gd name="connsiteY23" fmla="*/ 2124073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1013 w 735806"/>
                  <a:gd name="connsiteY30" fmla="*/ 2137170 h 2178843"/>
                  <a:gd name="connsiteX31" fmla="*/ 511969 w 735806"/>
                  <a:gd name="connsiteY31" fmla="*/ 2153839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65509 w 735806"/>
                  <a:gd name="connsiteY21" fmla="*/ 2172889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81013 w 735806"/>
                  <a:gd name="connsiteY28" fmla="*/ 2021680 h 2187178"/>
                  <a:gd name="connsiteX29" fmla="*/ 478631 w 735806"/>
                  <a:gd name="connsiteY29" fmla="*/ 2112168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14363 w 735806"/>
                  <a:gd name="connsiteY33" fmla="*/ 2164555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81013 w 735806"/>
                  <a:gd name="connsiteY28" fmla="*/ 2021680 h 2187178"/>
                  <a:gd name="connsiteX29" fmla="*/ 478631 w 735806"/>
                  <a:gd name="connsiteY29" fmla="*/ 2112168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14363 w 735806"/>
                  <a:gd name="connsiteY33" fmla="*/ 2164555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69107 w 735806"/>
                  <a:gd name="connsiteY28" fmla="*/ 2025252 h 2187178"/>
                  <a:gd name="connsiteX29" fmla="*/ 478631 w 735806"/>
                  <a:gd name="connsiteY29" fmla="*/ 2112168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14363 w 735806"/>
                  <a:gd name="connsiteY33" fmla="*/ 2164555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69107 w 735806"/>
                  <a:gd name="connsiteY28" fmla="*/ 2025252 h 2187178"/>
                  <a:gd name="connsiteX29" fmla="*/ 469106 w 735806"/>
                  <a:gd name="connsiteY29" fmla="*/ 2107405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14363 w 735806"/>
                  <a:gd name="connsiteY33" fmla="*/ 2164555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69107 w 735806"/>
                  <a:gd name="connsiteY28" fmla="*/ 2025252 h 2187178"/>
                  <a:gd name="connsiteX29" fmla="*/ 469106 w 735806"/>
                  <a:gd name="connsiteY29" fmla="*/ 2107405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20316 w 735806"/>
                  <a:gd name="connsiteY33" fmla="*/ 2175270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69107 w 735806"/>
                  <a:gd name="connsiteY28" fmla="*/ 2025252 h 2187178"/>
                  <a:gd name="connsiteX29" fmla="*/ 469106 w 735806"/>
                  <a:gd name="connsiteY29" fmla="*/ 2107405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20316 w 735806"/>
                  <a:gd name="connsiteY33" fmla="*/ 2157411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</a:cxnLst>
                <a:rect l="l" t="t" r="r" b="b"/>
                <a:pathLst>
                  <a:path w="735806" h="2187178">
                    <a:moveTo>
                      <a:pt x="377428" y="0"/>
                    </a:moveTo>
                    <a:cubicBezTo>
                      <a:pt x="330597" y="6350"/>
                      <a:pt x="309959" y="12699"/>
                      <a:pt x="276225" y="19049"/>
                    </a:cubicBezTo>
                    <a:lnTo>
                      <a:pt x="200025" y="59530"/>
                    </a:lnTo>
                    <a:lnTo>
                      <a:pt x="128588" y="107155"/>
                    </a:lnTo>
                    <a:lnTo>
                      <a:pt x="85725" y="161924"/>
                    </a:lnTo>
                    <a:lnTo>
                      <a:pt x="50006" y="245268"/>
                    </a:lnTo>
                    <a:lnTo>
                      <a:pt x="50006" y="311943"/>
                    </a:lnTo>
                    <a:lnTo>
                      <a:pt x="50006" y="364330"/>
                    </a:lnTo>
                    <a:lnTo>
                      <a:pt x="52388" y="414337"/>
                    </a:lnTo>
                    <a:lnTo>
                      <a:pt x="64294" y="458390"/>
                    </a:lnTo>
                    <a:lnTo>
                      <a:pt x="78581" y="523874"/>
                    </a:lnTo>
                    <a:lnTo>
                      <a:pt x="76200" y="576262"/>
                    </a:lnTo>
                    <a:lnTo>
                      <a:pt x="33338" y="700087"/>
                    </a:lnTo>
                    <a:lnTo>
                      <a:pt x="7144" y="788193"/>
                    </a:lnTo>
                    <a:cubicBezTo>
                      <a:pt x="4763" y="1016793"/>
                      <a:pt x="2381" y="1245393"/>
                      <a:pt x="0" y="1473993"/>
                    </a:cubicBezTo>
                    <a:lnTo>
                      <a:pt x="25004" y="1563291"/>
                    </a:lnTo>
                    <a:lnTo>
                      <a:pt x="59531" y="1640680"/>
                    </a:lnTo>
                    <a:lnTo>
                      <a:pt x="129778" y="1714499"/>
                    </a:lnTo>
                    <a:lnTo>
                      <a:pt x="188119" y="1747837"/>
                    </a:lnTo>
                    <a:cubicBezTo>
                      <a:pt x="187325" y="1885949"/>
                      <a:pt x="186532" y="2024062"/>
                      <a:pt x="185738" y="2162174"/>
                    </a:cubicBezTo>
                    <a:lnTo>
                      <a:pt x="211931" y="2178843"/>
                    </a:lnTo>
                    <a:lnTo>
                      <a:pt x="259556" y="2185985"/>
                    </a:lnTo>
                    <a:lnTo>
                      <a:pt x="311944" y="2157412"/>
                    </a:lnTo>
                    <a:lnTo>
                      <a:pt x="344090" y="2124073"/>
                    </a:lnTo>
                    <a:lnTo>
                      <a:pt x="338138" y="1816893"/>
                    </a:lnTo>
                    <a:lnTo>
                      <a:pt x="364331" y="1781175"/>
                    </a:lnTo>
                    <a:lnTo>
                      <a:pt x="428626" y="1777602"/>
                    </a:lnTo>
                    <a:lnTo>
                      <a:pt x="472679" y="1807367"/>
                    </a:lnTo>
                    <a:cubicBezTo>
                      <a:pt x="471488" y="1879995"/>
                      <a:pt x="470298" y="1952624"/>
                      <a:pt x="469107" y="2025252"/>
                    </a:cubicBezTo>
                    <a:cubicBezTo>
                      <a:pt x="469107" y="2052636"/>
                      <a:pt x="469106" y="2080021"/>
                      <a:pt x="469106" y="2107405"/>
                    </a:cubicBezTo>
                    <a:lnTo>
                      <a:pt x="481013" y="2137170"/>
                    </a:lnTo>
                    <a:lnTo>
                      <a:pt x="511969" y="2153839"/>
                    </a:lnTo>
                    <a:lnTo>
                      <a:pt x="561975" y="2187178"/>
                    </a:lnTo>
                    <a:lnTo>
                      <a:pt x="620316" y="2157411"/>
                    </a:lnTo>
                    <a:cubicBezTo>
                      <a:pt x="618332" y="2003027"/>
                      <a:pt x="616347" y="1866502"/>
                      <a:pt x="614363" y="1712118"/>
                    </a:cubicBezTo>
                    <a:lnTo>
                      <a:pt x="645319" y="1654968"/>
                    </a:lnTo>
                    <a:lnTo>
                      <a:pt x="671513" y="1619249"/>
                    </a:lnTo>
                    <a:lnTo>
                      <a:pt x="696516" y="1579959"/>
                    </a:lnTo>
                    <a:lnTo>
                      <a:pt x="714375" y="1521618"/>
                    </a:lnTo>
                    <a:lnTo>
                      <a:pt x="719138" y="1495424"/>
                    </a:lnTo>
                    <a:lnTo>
                      <a:pt x="731044" y="1443037"/>
                    </a:lnTo>
                    <a:lnTo>
                      <a:pt x="735806" y="1376362"/>
                    </a:lnTo>
                    <a:lnTo>
                      <a:pt x="723900" y="1264443"/>
                    </a:lnTo>
                    <a:lnTo>
                      <a:pt x="711994" y="1159668"/>
                    </a:lnTo>
                    <a:lnTo>
                      <a:pt x="673894" y="1021555"/>
                    </a:lnTo>
                    <a:lnTo>
                      <a:pt x="648890" y="928686"/>
                    </a:lnTo>
                    <a:lnTo>
                      <a:pt x="622697" y="862011"/>
                    </a:lnTo>
                    <a:lnTo>
                      <a:pt x="600075" y="838199"/>
                    </a:lnTo>
                    <a:lnTo>
                      <a:pt x="547688" y="826293"/>
                    </a:lnTo>
                    <a:lnTo>
                      <a:pt x="502443" y="866774"/>
                    </a:lnTo>
                    <a:lnTo>
                      <a:pt x="459581" y="916780"/>
                    </a:lnTo>
                    <a:lnTo>
                      <a:pt x="452438" y="976312"/>
                    </a:lnTo>
                    <a:lnTo>
                      <a:pt x="459581" y="1191815"/>
                    </a:lnTo>
                    <a:cubicBezTo>
                      <a:pt x="460375" y="1249759"/>
                      <a:pt x="461169" y="1298177"/>
                      <a:pt x="461963" y="1356121"/>
                    </a:cubicBezTo>
                    <a:lnTo>
                      <a:pt x="460772" y="1393030"/>
                    </a:lnTo>
                    <a:lnTo>
                      <a:pt x="454819" y="1420415"/>
                    </a:lnTo>
                    <a:lnTo>
                      <a:pt x="407194" y="1438274"/>
                    </a:lnTo>
                    <a:lnTo>
                      <a:pt x="383381" y="1433512"/>
                    </a:lnTo>
                    <a:lnTo>
                      <a:pt x="346472" y="1410890"/>
                    </a:lnTo>
                    <a:lnTo>
                      <a:pt x="322659" y="1385887"/>
                    </a:lnTo>
                    <a:lnTo>
                      <a:pt x="330994" y="923924"/>
                    </a:lnTo>
                    <a:lnTo>
                      <a:pt x="361950" y="860821"/>
                    </a:lnTo>
                    <a:lnTo>
                      <a:pt x="404813" y="795337"/>
                    </a:lnTo>
                    <a:lnTo>
                      <a:pt x="652463" y="582215"/>
                    </a:lnTo>
                    <a:lnTo>
                      <a:pt x="695326" y="504824"/>
                    </a:lnTo>
                    <a:lnTo>
                      <a:pt x="719137" y="444101"/>
                    </a:lnTo>
                    <a:lnTo>
                      <a:pt x="726282" y="364330"/>
                    </a:lnTo>
                    <a:cubicBezTo>
                      <a:pt x="726282" y="337343"/>
                      <a:pt x="726281" y="310355"/>
                      <a:pt x="726281" y="283368"/>
                    </a:cubicBezTo>
                    <a:lnTo>
                      <a:pt x="714375" y="230980"/>
                    </a:lnTo>
                    <a:lnTo>
                      <a:pt x="676275" y="169068"/>
                    </a:lnTo>
                    <a:lnTo>
                      <a:pt x="614363" y="100012"/>
                    </a:lnTo>
                    <a:lnTo>
                      <a:pt x="557213" y="50006"/>
                    </a:lnTo>
                    <a:lnTo>
                      <a:pt x="488156" y="19049"/>
                    </a:lnTo>
                    <a:lnTo>
                      <a:pt x="433388" y="4762"/>
                    </a:lnTo>
                    <a:lnTo>
                      <a:pt x="3774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 dirty="0"/>
              </a:p>
            </p:txBody>
          </p:sp>
          <p:sp>
            <p:nvSpPr>
              <p:cNvPr id="310" name="Ellipse 309">
                <a:extLst>
                  <a:ext uri="{FF2B5EF4-FFF2-40B4-BE49-F238E27FC236}">
                    <a16:creationId xmlns:a16="http://schemas.microsoft.com/office/drawing/2014/main" id="{4506636D-E1F8-4320-89B5-FDB1A6C4E72E}"/>
                  </a:ext>
                </a:extLst>
              </p:cNvPr>
              <p:cNvSpPr/>
              <p:nvPr/>
            </p:nvSpPr>
            <p:spPr>
              <a:xfrm>
                <a:off x="2903124" y="2552698"/>
                <a:ext cx="432000" cy="4318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96" name="Gruppieren 295">
              <a:extLst>
                <a:ext uri="{FF2B5EF4-FFF2-40B4-BE49-F238E27FC236}">
                  <a16:creationId xmlns:a16="http://schemas.microsoft.com/office/drawing/2014/main" id="{5D257386-2863-4C5C-A555-D04ACAC351C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115159" y="4335066"/>
              <a:ext cx="647001" cy="99277"/>
              <a:chOff x="2777400" y="4038599"/>
              <a:chExt cx="1800000" cy="360001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306" name="Abgerundetes Rechteck 32">
                <a:extLst>
                  <a:ext uri="{FF2B5EF4-FFF2-40B4-BE49-F238E27FC236}">
                    <a16:creationId xmlns:a16="http://schemas.microsoft.com/office/drawing/2014/main" id="{B6243BE7-87D3-4E11-B764-4CAF4B373B3B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07" name="Ellipse 306">
                <a:extLst>
                  <a:ext uri="{FF2B5EF4-FFF2-40B4-BE49-F238E27FC236}">
                    <a16:creationId xmlns:a16="http://schemas.microsoft.com/office/drawing/2014/main" id="{F52BD09E-5E76-4905-A804-C682D161FB4E}"/>
                  </a:ext>
                </a:extLst>
              </p:cNvPr>
              <p:cNvSpPr/>
              <p:nvPr/>
            </p:nvSpPr>
            <p:spPr>
              <a:xfrm>
                <a:off x="2778916" y="4038599"/>
                <a:ext cx="291750" cy="360001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08" name="Ellipse 307">
                <a:extLst>
                  <a:ext uri="{FF2B5EF4-FFF2-40B4-BE49-F238E27FC236}">
                    <a16:creationId xmlns:a16="http://schemas.microsoft.com/office/drawing/2014/main" id="{D2280653-591C-410A-BC25-6883BDE1CF9F}"/>
                  </a:ext>
                </a:extLst>
              </p:cNvPr>
              <p:cNvSpPr/>
              <p:nvPr/>
            </p:nvSpPr>
            <p:spPr>
              <a:xfrm>
                <a:off x="4283194" y="4038599"/>
                <a:ext cx="293998" cy="360001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97" name="Gruppieren 296">
              <a:extLst>
                <a:ext uri="{FF2B5EF4-FFF2-40B4-BE49-F238E27FC236}">
                  <a16:creationId xmlns:a16="http://schemas.microsoft.com/office/drawing/2014/main" id="{AFCD851B-F0A1-4DD9-A0A1-A7D9B9FB601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141782" y="4353157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03" name="Abgerundetes Rechteck 32">
                <a:extLst>
                  <a:ext uri="{FF2B5EF4-FFF2-40B4-BE49-F238E27FC236}">
                    <a16:creationId xmlns:a16="http://schemas.microsoft.com/office/drawing/2014/main" id="{EEE77366-2928-49CE-9977-49626514E94E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04" name="Ellipse 303">
                <a:extLst>
                  <a:ext uri="{FF2B5EF4-FFF2-40B4-BE49-F238E27FC236}">
                    <a16:creationId xmlns:a16="http://schemas.microsoft.com/office/drawing/2014/main" id="{0DC76DFA-0DA7-4341-83F7-90CABB7A5029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305" name="Ellipse 304">
                <a:extLst>
                  <a:ext uri="{FF2B5EF4-FFF2-40B4-BE49-F238E27FC236}">
                    <a16:creationId xmlns:a16="http://schemas.microsoft.com/office/drawing/2014/main" id="{74AA86CE-71A5-4F5E-9DE5-10756861C70C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298" name="Gruppieren 297">
              <a:extLst>
                <a:ext uri="{FF2B5EF4-FFF2-40B4-BE49-F238E27FC236}">
                  <a16:creationId xmlns:a16="http://schemas.microsoft.com/office/drawing/2014/main" id="{48A56795-1DED-41D2-A6EB-0621A46EF9DF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7468977" y="4056332"/>
              <a:ext cx="477953" cy="743322"/>
              <a:chOff x="1782647" y="394976"/>
              <a:chExt cx="2445067" cy="3802618"/>
            </a:xfrm>
          </p:grpSpPr>
          <p:sp>
            <p:nvSpPr>
              <p:cNvPr id="299" name="Freihandform: Form 298">
                <a:extLst>
                  <a:ext uri="{FF2B5EF4-FFF2-40B4-BE49-F238E27FC236}">
                    <a16:creationId xmlns:a16="http://schemas.microsoft.com/office/drawing/2014/main" id="{B67A7E00-B7EC-4185-A54C-77D57F878DED}"/>
                  </a:ext>
                </a:extLst>
              </p:cNvPr>
              <p:cNvSpPr/>
              <p:nvPr/>
            </p:nvSpPr>
            <p:spPr>
              <a:xfrm>
                <a:off x="1782647" y="394976"/>
                <a:ext cx="2445067" cy="3802618"/>
              </a:xfrm>
              <a:custGeom>
                <a:avLst/>
                <a:gdLst>
                  <a:gd name="connsiteX0" fmla="*/ 1314450 w 2434590"/>
                  <a:gd name="connsiteY0" fmla="*/ 57150 h 3802380"/>
                  <a:gd name="connsiteX1" fmla="*/ 1203960 w 2434590"/>
                  <a:gd name="connsiteY1" fmla="*/ 7620 h 3802380"/>
                  <a:gd name="connsiteX2" fmla="*/ 1036320 w 2434590"/>
                  <a:gd name="connsiteY2" fmla="*/ 0 h 3802380"/>
                  <a:gd name="connsiteX3" fmla="*/ 1017270 w 2434590"/>
                  <a:gd name="connsiteY3" fmla="*/ 19050 h 3802380"/>
                  <a:gd name="connsiteX4" fmla="*/ 986790 w 2434590"/>
                  <a:gd name="connsiteY4" fmla="*/ 80010 h 3802380"/>
                  <a:gd name="connsiteX5" fmla="*/ 1005840 w 2434590"/>
                  <a:gd name="connsiteY5" fmla="*/ 861060 h 3802380"/>
                  <a:gd name="connsiteX6" fmla="*/ 990600 w 2434590"/>
                  <a:gd name="connsiteY6" fmla="*/ 971550 h 3802380"/>
                  <a:gd name="connsiteX7" fmla="*/ 963930 w 2434590"/>
                  <a:gd name="connsiteY7" fmla="*/ 1017270 h 3802380"/>
                  <a:gd name="connsiteX8" fmla="*/ 922020 w 2434590"/>
                  <a:gd name="connsiteY8" fmla="*/ 1108710 h 3802380"/>
                  <a:gd name="connsiteX9" fmla="*/ 232410 w 2434590"/>
                  <a:gd name="connsiteY9" fmla="*/ 1859280 h 3802380"/>
                  <a:gd name="connsiteX10" fmla="*/ 160020 w 2434590"/>
                  <a:gd name="connsiteY10" fmla="*/ 1977390 h 3802380"/>
                  <a:gd name="connsiteX11" fmla="*/ 102870 w 2434590"/>
                  <a:gd name="connsiteY11" fmla="*/ 2099310 h 3802380"/>
                  <a:gd name="connsiteX12" fmla="*/ 60960 w 2434590"/>
                  <a:gd name="connsiteY12" fmla="*/ 2167890 h 3802380"/>
                  <a:gd name="connsiteX13" fmla="*/ 34290 w 2434590"/>
                  <a:gd name="connsiteY13" fmla="*/ 2293620 h 3802380"/>
                  <a:gd name="connsiteX14" fmla="*/ 3810 w 2434590"/>
                  <a:gd name="connsiteY14" fmla="*/ 2404110 h 3802380"/>
                  <a:gd name="connsiteX15" fmla="*/ 3810 w 2434590"/>
                  <a:gd name="connsiteY15" fmla="*/ 2579370 h 3802380"/>
                  <a:gd name="connsiteX16" fmla="*/ 0 w 2434590"/>
                  <a:gd name="connsiteY16" fmla="*/ 2705100 h 3802380"/>
                  <a:gd name="connsiteX17" fmla="*/ 15240 w 2434590"/>
                  <a:gd name="connsiteY17" fmla="*/ 2876550 h 3802380"/>
                  <a:gd name="connsiteX18" fmla="*/ 57150 w 2434590"/>
                  <a:gd name="connsiteY18" fmla="*/ 3002280 h 3802380"/>
                  <a:gd name="connsiteX19" fmla="*/ 106680 w 2434590"/>
                  <a:gd name="connsiteY19" fmla="*/ 3063240 h 3802380"/>
                  <a:gd name="connsiteX20" fmla="*/ 148590 w 2434590"/>
                  <a:gd name="connsiteY20" fmla="*/ 3219450 h 3802380"/>
                  <a:gd name="connsiteX21" fmla="*/ 182880 w 2434590"/>
                  <a:gd name="connsiteY21" fmla="*/ 3219450 h 3802380"/>
                  <a:gd name="connsiteX22" fmla="*/ 297180 w 2434590"/>
                  <a:gd name="connsiteY22" fmla="*/ 3390900 h 3802380"/>
                  <a:gd name="connsiteX23" fmla="*/ 377190 w 2434590"/>
                  <a:gd name="connsiteY23" fmla="*/ 3505200 h 3802380"/>
                  <a:gd name="connsiteX24" fmla="*/ 495300 w 2434590"/>
                  <a:gd name="connsiteY24" fmla="*/ 3569970 h 3802380"/>
                  <a:gd name="connsiteX25" fmla="*/ 529590 w 2434590"/>
                  <a:gd name="connsiteY25" fmla="*/ 3577590 h 3802380"/>
                  <a:gd name="connsiteX26" fmla="*/ 537210 w 2434590"/>
                  <a:gd name="connsiteY26" fmla="*/ 3592830 h 3802380"/>
                  <a:gd name="connsiteX27" fmla="*/ 598170 w 2434590"/>
                  <a:gd name="connsiteY27" fmla="*/ 3653790 h 3802380"/>
                  <a:gd name="connsiteX28" fmla="*/ 636270 w 2434590"/>
                  <a:gd name="connsiteY28" fmla="*/ 3653790 h 3802380"/>
                  <a:gd name="connsiteX29" fmla="*/ 723900 w 2434590"/>
                  <a:gd name="connsiteY29" fmla="*/ 3703320 h 3802380"/>
                  <a:gd name="connsiteX30" fmla="*/ 788670 w 2434590"/>
                  <a:gd name="connsiteY30" fmla="*/ 3726180 h 3802380"/>
                  <a:gd name="connsiteX31" fmla="*/ 857250 w 2434590"/>
                  <a:gd name="connsiteY31" fmla="*/ 3729990 h 3802380"/>
                  <a:gd name="connsiteX32" fmla="*/ 876300 w 2434590"/>
                  <a:gd name="connsiteY32" fmla="*/ 3737610 h 3802380"/>
                  <a:gd name="connsiteX33" fmla="*/ 891540 w 2434590"/>
                  <a:gd name="connsiteY33" fmla="*/ 3745230 h 3802380"/>
                  <a:gd name="connsiteX34" fmla="*/ 941070 w 2434590"/>
                  <a:gd name="connsiteY34" fmla="*/ 3771900 h 3802380"/>
                  <a:gd name="connsiteX35" fmla="*/ 1093470 w 2434590"/>
                  <a:gd name="connsiteY35" fmla="*/ 3779520 h 3802380"/>
                  <a:gd name="connsiteX36" fmla="*/ 1162050 w 2434590"/>
                  <a:gd name="connsiteY36" fmla="*/ 3802380 h 3802380"/>
                  <a:gd name="connsiteX37" fmla="*/ 1272540 w 2434590"/>
                  <a:gd name="connsiteY37" fmla="*/ 3802380 h 3802380"/>
                  <a:gd name="connsiteX38" fmla="*/ 1417320 w 2434590"/>
                  <a:gd name="connsiteY38" fmla="*/ 3783330 h 3802380"/>
                  <a:gd name="connsiteX39" fmla="*/ 1535430 w 2434590"/>
                  <a:gd name="connsiteY39" fmla="*/ 3764280 h 3802380"/>
                  <a:gd name="connsiteX40" fmla="*/ 1607820 w 2434590"/>
                  <a:gd name="connsiteY40" fmla="*/ 3722370 h 3802380"/>
                  <a:gd name="connsiteX41" fmla="*/ 1725930 w 2434590"/>
                  <a:gd name="connsiteY41" fmla="*/ 3699510 h 3802380"/>
                  <a:gd name="connsiteX42" fmla="*/ 1786890 w 2434590"/>
                  <a:gd name="connsiteY42" fmla="*/ 3657600 h 3802380"/>
                  <a:gd name="connsiteX43" fmla="*/ 1882140 w 2434590"/>
                  <a:gd name="connsiteY43" fmla="*/ 3604260 h 3802380"/>
                  <a:gd name="connsiteX44" fmla="*/ 2038350 w 2434590"/>
                  <a:gd name="connsiteY44" fmla="*/ 3478530 h 3802380"/>
                  <a:gd name="connsiteX45" fmla="*/ 2122170 w 2434590"/>
                  <a:gd name="connsiteY45" fmla="*/ 3394710 h 3802380"/>
                  <a:gd name="connsiteX46" fmla="*/ 2183130 w 2434590"/>
                  <a:gd name="connsiteY46" fmla="*/ 3310890 h 3802380"/>
                  <a:gd name="connsiteX47" fmla="*/ 2251710 w 2434590"/>
                  <a:gd name="connsiteY47" fmla="*/ 3150870 h 3802380"/>
                  <a:gd name="connsiteX48" fmla="*/ 2362200 w 2434590"/>
                  <a:gd name="connsiteY48" fmla="*/ 2990850 h 3802380"/>
                  <a:gd name="connsiteX49" fmla="*/ 2392680 w 2434590"/>
                  <a:gd name="connsiteY49" fmla="*/ 2872740 h 3802380"/>
                  <a:gd name="connsiteX50" fmla="*/ 2404110 w 2434590"/>
                  <a:gd name="connsiteY50" fmla="*/ 2747010 h 3802380"/>
                  <a:gd name="connsiteX51" fmla="*/ 2434590 w 2434590"/>
                  <a:gd name="connsiteY51" fmla="*/ 2625090 h 3802380"/>
                  <a:gd name="connsiteX52" fmla="*/ 2415540 w 2434590"/>
                  <a:gd name="connsiteY52" fmla="*/ 2514600 h 3802380"/>
                  <a:gd name="connsiteX53" fmla="*/ 2411730 w 2434590"/>
                  <a:gd name="connsiteY53" fmla="*/ 2423160 h 3802380"/>
                  <a:gd name="connsiteX54" fmla="*/ 2411730 w 2434590"/>
                  <a:gd name="connsiteY54" fmla="*/ 2331720 h 3802380"/>
                  <a:gd name="connsiteX55" fmla="*/ 2396490 w 2434590"/>
                  <a:gd name="connsiteY55" fmla="*/ 2244090 h 3802380"/>
                  <a:gd name="connsiteX56" fmla="*/ 2373630 w 2434590"/>
                  <a:gd name="connsiteY56" fmla="*/ 2171700 h 3802380"/>
                  <a:gd name="connsiteX57" fmla="*/ 2270760 w 2434590"/>
                  <a:gd name="connsiteY57" fmla="*/ 2145030 h 3802380"/>
                  <a:gd name="connsiteX58" fmla="*/ 2244090 w 2434590"/>
                  <a:gd name="connsiteY58" fmla="*/ 2164080 h 3802380"/>
                  <a:gd name="connsiteX59" fmla="*/ 2244090 w 2434590"/>
                  <a:gd name="connsiteY59" fmla="*/ 2289810 h 3802380"/>
                  <a:gd name="connsiteX60" fmla="*/ 2221230 w 2434590"/>
                  <a:gd name="connsiteY60" fmla="*/ 2373630 h 3802380"/>
                  <a:gd name="connsiteX61" fmla="*/ 2076450 w 2434590"/>
                  <a:gd name="connsiteY61" fmla="*/ 2388870 h 3802380"/>
                  <a:gd name="connsiteX62" fmla="*/ 1977390 w 2434590"/>
                  <a:gd name="connsiteY62" fmla="*/ 2522220 h 3802380"/>
                  <a:gd name="connsiteX63" fmla="*/ 1916430 w 2434590"/>
                  <a:gd name="connsiteY63" fmla="*/ 2731770 h 3802380"/>
                  <a:gd name="connsiteX64" fmla="*/ 1859280 w 2434590"/>
                  <a:gd name="connsiteY64" fmla="*/ 2857500 h 3802380"/>
                  <a:gd name="connsiteX65" fmla="*/ 1706880 w 2434590"/>
                  <a:gd name="connsiteY65" fmla="*/ 2960370 h 3802380"/>
                  <a:gd name="connsiteX66" fmla="*/ 1596390 w 2434590"/>
                  <a:gd name="connsiteY66" fmla="*/ 2990850 h 3802380"/>
                  <a:gd name="connsiteX67" fmla="*/ 1508760 w 2434590"/>
                  <a:gd name="connsiteY67" fmla="*/ 3009900 h 3802380"/>
                  <a:gd name="connsiteX68" fmla="*/ 1367790 w 2434590"/>
                  <a:gd name="connsiteY68" fmla="*/ 3013710 h 3802380"/>
                  <a:gd name="connsiteX69" fmla="*/ 1257300 w 2434590"/>
                  <a:gd name="connsiteY69" fmla="*/ 2994660 h 3802380"/>
                  <a:gd name="connsiteX70" fmla="*/ 1146810 w 2434590"/>
                  <a:gd name="connsiteY70" fmla="*/ 2945130 h 3802380"/>
                  <a:gd name="connsiteX71" fmla="*/ 1062990 w 2434590"/>
                  <a:gd name="connsiteY71" fmla="*/ 2884170 h 3802380"/>
                  <a:gd name="connsiteX72" fmla="*/ 986790 w 2434590"/>
                  <a:gd name="connsiteY72" fmla="*/ 2758440 h 3802380"/>
                  <a:gd name="connsiteX73" fmla="*/ 902970 w 2434590"/>
                  <a:gd name="connsiteY73" fmla="*/ 2632710 h 3802380"/>
                  <a:gd name="connsiteX74" fmla="*/ 891540 w 2434590"/>
                  <a:gd name="connsiteY74" fmla="*/ 2529840 h 3802380"/>
                  <a:gd name="connsiteX75" fmla="*/ 906780 w 2434590"/>
                  <a:gd name="connsiteY75" fmla="*/ 2404110 h 3802380"/>
                  <a:gd name="connsiteX76" fmla="*/ 975360 w 2434590"/>
                  <a:gd name="connsiteY76" fmla="*/ 2244090 h 3802380"/>
                  <a:gd name="connsiteX77" fmla="*/ 1043940 w 2434590"/>
                  <a:gd name="connsiteY77" fmla="*/ 2125980 h 3802380"/>
                  <a:gd name="connsiteX78" fmla="*/ 1177290 w 2434590"/>
                  <a:gd name="connsiteY78" fmla="*/ 2000250 h 3802380"/>
                  <a:gd name="connsiteX79" fmla="*/ 1756410 w 2434590"/>
                  <a:gd name="connsiteY79" fmla="*/ 1348740 h 3802380"/>
                  <a:gd name="connsiteX80" fmla="*/ 1866900 w 2434590"/>
                  <a:gd name="connsiteY80" fmla="*/ 1207770 h 3802380"/>
                  <a:gd name="connsiteX81" fmla="*/ 1889760 w 2434590"/>
                  <a:gd name="connsiteY81" fmla="*/ 1158240 h 3802380"/>
                  <a:gd name="connsiteX82" fmla="*/ 1912620 w 2434590"/>
                  <a:gd name="connsiteY82" fmla="*/ 842010 h 3802380"/>
                  <a:gd name="connsiteX83" fmla="*/ 1878330 w 2434590"/>
                  <a:gd name="connsiteY83" fmla="*/ 60960 h 3802380"/>
                  <a:gd name="connsiteX84" fmla="*/ 1847850 w 2434590"/>
                  <a:gd name="connsiteY84" fmla="*/ 11430 h 3802380"/>
                  <a:gd name="connsiteX85" fmla="*/ 1680210 w 2434590"/>
                  <a:gd name="connsiteY85" fmla="*/ 0 h 3802380"/>
                  <a:gd name="connsiteX86" fmla="*/ 1592580 w 2434590"/>
                  <a:gd name="connsiteY86" fmla="*/ 57150 h 3802380"/>
                  <a:gd name="connsiteX87" fmla="*/ 1562100 w 2434590"/>
                  <a:gd name="connsiteY87" fmla="*/ 129540 h 3802380"/>
                  <a:gd name="connsiteX88" fmla="*/ 1596390 w 2434590"/>
                  <a:gd name="connsiteY88" fmla="*/ 708660 h 3802380"/>
                  <a:gd name="connsiteX89" fmla="*/ 1584960 w 2434590"/>
                  <a:gd name="connsiteY89" fmla="*/ 742950 h 3802380"/>
                  <a:gd name="connsiteX90" fmla="*/ 1501140 w 2434590"/>
                  <a:gd name="connsiteY90" fmla="*/ 800100 h 3802380"/>
                  <a:gd name="connsiteX91" fmla="*/ 1417320 w 2434590"/>
                  <a:gd name="connsiteY91" fmla="*/ 811530 h 3802380"/>
                  <a:gd name="connsiteX92" fmla="*/ 1348740 w 2434590"/>
                  <a:gd name="connsiteY92" fmla="*/ 758190 h 3802380"/>
                  <a:gd name="connsiteX93" fmla="*/ 1318260 w 2434590"/>
                  <a:gd name="connsiteY93" fmla="*/ 712470 h 3802380"/>
                  <a:gd name="connsiteX94" fmla="*/ 1291590 w 2434590"/>
                  <a:gd name="connsiteY94" fmla="*/ 647700 h 3802380"/>
                  <a:gd name="connsiteX95" fmla="*/ 1291590 w 2434590"/>
                  <a:gd name="connsiteY95" fmla="*/ 419100 h 3802380"/>
                  <a:gd name="connsiteX96" fmla="*/ 1322070 w 2434590"/>
                  <a:gd name="connsiteY96" fmla="*/ 198120 h 3802380"/>
                  <a:gd name="connsiteX97" fmla="*/ 1322070 w 2434590"/>
                  <a:gd name="connsiteY97" fmla="*/ 148590 h 3802380"/>
                  <a:gd name="connsiteX98" fmla="*/ 1314450 w 2434590"/>
                  <a:gd name="connsiteY98" fmla="*/ 57150 h 3802380"/>
                  <a:gd name="connsiteX0" fmla="*/ 1314450 w 2434590"/>
                  <a:gd name="connsiteY0" fmla="*/ 57150 h 3802380"/>
                  <a:gd name="connsiteX1" fmla="*/ 1203960 w 2434590"/>
                  <a:gd name="connsiteY1" fmla="*/ 7620 h 3802380"/>
                  <a:gd name="connsiteX2" fmla="*/ 1036320 w 2434590"/>
                  <a:gd name="connsiteY2" fmla="*/ 0 h 3802380"/>
                  <a:gd name="connsiteX3" fmla="*/ 1017270 w 2434590"/>
                  <a:gd name="connsiteY3" fmla="*/ 19050 h 3802380"/>
                  <a:gd name="connsiteX4" fmla="*/ 986790 w 2434590"/>
                  <a:gd name="connsiteY4" fmla="*/ 80010 h 3802380"/>
                  <a:gd name="connsiteX5" fmla="*/ 1005840 w 2434590"/>
                  <a:gd name="connsiteY5" fmla="*/ 861060 h 3802380"/>
                  <a:gd name="connsiteX6" fmla="*/ 990600 w 2434590"/>
                  <a:gd name="connsiteY6" fmla="*/ 971550 h 3802380"/>
                  <a:gd name="connsiteX7" fmla="*/ 963930 w 2434590"/>
                  <a:gd name="connsiteY7" fmla="*/ 1017270 h 3802380"/>
                  <a:gd name="connsiteX8" fmla="*/ 922020 w 2434590"/>
                  <a:gd name="connsiteY8" fmla="*/ 1108710 h 3802380"/>
                  <a:gd name="connsiteX9" fmla="*/ 232410 w 2434590"/>
                  <a:gd name="connsiteY9" fmla="*/ 1859280 h 3802380"/>
                  <a:gd name="connsiteX10" fmla="*/ 160020 w 2434590"/>
                  <a:gd name="connsiteY10" fmla="*/ 1977390 h 3802380"/>
                  <a:gd name="connsiteX11" fmla="*/ 102870 w 2434590"/>
                  <a:gd name="connsiteY11" fmla="*/ 2099310 h 3802380"/>
                  <a:gd name="connsiteX12" fmla="*/ 60960 w 2434590"/>
                  <a:gd name="connsiteY12" fmla="*/ 2167890 h 3802380"/>
                  <a:gd name="connsiteX13" fmla="*/ 34290 w 2434590"/>
                  <a:gd name="connsiteY13" fmla="*/ 2293620 h 3802380"/>
                  <a:gd name="connsiteX14" fmla="*/ 3810 w 2434590"/>
                  <a:gd name="connsiteY14" fmla="*/ 2404110 h 3802380"/>
                  <a:gd name="connsiteX15" fmla="*/ 3810 w 2434590"/>
                  <a:gd name="connsiteY15" fmla="*/ 2579370 h 3802380"/>
                  <a:gd name="connsiteX16" fmla="*/ 0 w 2434590"/>
                  <a:gd name="connsiteY16" fmla="*/ 2705100 h 3802380"/>
                  <a:gd name="connsiteX17" fmla="*/ 15240 w 2434590"/>
                  <a:gd name="connsiteY17" fmla="*/ 2876550 h 3802380"/>
                  <a:gd name="connsiteX18" fmla="*/ 57150 w 2434590"/>
                  <a:gd name="connsiteY18" fmla="*/ 3002280 h 3802380"/>
                  <a:gd name="connsiteX19" fmla="*/ 106680 w 2434590"/>
                  <a:gd name="connsiteY19" fmla="*/ 3063240 h 3802380"/>
                  <a:gd name="connsiteX20" fmla="*/ 148590 w 2434590"/>
                  <a:gd name="connsiteY20" fmla="*/ 3219450 h 3802380"/>
                  <a:gd name="connsiteX21" fmla="*/ 182880 w 2434590"/>
                  <a:gd name="connsiteY21" fmla="*/ 3272790 h 3802380"/>
                  <a:gd name="connsiteX22" fmla="*/ 297180 w 2434590"/>
                  <a:gd name="connsiteY22" fmla="*/ 3390900 h 3802380"/>
                  <a:gd name="connsiteX23" fmla="*/ 377190 w 2434590"/>
                  <a:gd name="connsiteY23" fmla="*/ 3505200 h 3802380"/>
                  <a:gd name="connsiteX24" fmla="*/ 495300 w 2434590"/>
                  <a:gd name="connsiteY24" fmla="*/ 3569970 h 3802380"/>
                  <a:gd name="connsiteX25" fmla="*/ 529590 w 2434590"/>
                  <a:gd name="connsiteY25" fmla="*/ 3577590 h 3802380"/>
                  <a:gd name="connsiteX26" fmla="*/ 537210 w 2434590"/>
                  <a:gd name="connsiteY26" fmla="*/ 3592830 h 3802380"/>
                  <a:gd name="connsiteX27" fmla="*/ 598170 w 2434590"/>
                  <a:gd name="connsiteY27" fmla="*/ 3653790 h 3802380"/>
                  <a:gd name="connsiteX28" fmla="*/ 636270 w 2434590"/>
                  <a:gd name="connsiteY28" fmla="*/ 3653790 h 3802380"/>
                  <a:gd name="connsiteX29" fmla="*/ 723900 w 2434590"/>
                  <a:gd name="connsiteY29" fmla="*/ 3703320 h 3802380"/>
                  <a:gd name="connsiteX30" fmla="*/ 788670 w 2434590"/>
                  <a:gd name="connsiteY30" fmla="*/ 3726180 h 3802380"/>
                  <a:gd name="connsiteX31" fmla="*/ 857250 w 2434590"/>
                  <a:gd name="connsiteY31" fmla="*/ 3729990 h 3802380"/>
                  <a:gd name="connsiteX32" fmla="*/ 876300 w 2434590"/>
                  <a:gd name="connsiteY32" fmla="*/ 3737610 h 3802380"/>
                  <a:gd name="connsiteX33" fmla="*/ 891540 w 2434590"/>
                  <a:gd name="connsiteY33" fmla="*/ 3745230 h 3802380"/>
                  <a:gd name="connsiteX34" fmla="*/ 941070 w 2434590"/>
                  <a:gd name="connsiteY34" fmla="*/ 3771900 h 3802380"/>
                  <a:gd name="connsiteX35" fmla="*/ 1093470 w 2434590"/>
                  <a:gd name="connsiteY35" fmla="*/ 3779520 h 3802380"/>
                  <a:gd name="connsiteX36" fmla="*/ 1162050 w 2434590"/>
                  <a:gd name="connsiteY36" fmla="*/ 3802380 h 3802380"/>
                  <a:gd name="connsiteX37" fmla="*/ 1272540 w 2434590"/>
                  <a:gd name="connsiteY37" fmla="*/ 3802380 h 3802380"/>
                  <a:gd name="connsiteX38" fmla="*/ 1417320 w 2434590"/>
                  <a:gd name="connsiteY38" fmla="*/ 3783330 h 3802380"/>
                  <a:gd name="connsiteX39" fmla="*/ 1535430 w 2434590"/>
                  <a:gd name="connsiteY39" fmla="*/ 3764280 h 3802380"/>
                  <a:gd name="connsiteX40" fmla="*/ 1607820 w 2434590"/>
                  <a:gd name="connsiteY40" fmla="*/ 3722370 h 3802380"/>
                  <a:gd name="connsiteX41" fmla="*/ 1725930 w 2434590"/>
                  <a:gd name="connsiteY41" fmla="*/ 3699510 h 3802380"/>
                  <a:gd name="connsiteX42" fmla="*/ 1786890 w 2434590"/>
                  <a:gd name="connsiteY42" fmla="*/ 3657600 h 3802380"/>
                  <a:gd name="connsiteX43" fmla="*/ 1882140 w 2434590"/>
                  <a:gd name="connsiteY43" fmla="*/ 3604260 h 3802380"/>
                  <a:gd name="connsiteX44" fmla="*/ 2038350 w 2434590"/>
                  <a:gd name="connsiteY44" fmla="*/ 3478530 h 3802380"/>
                  <a:gd name="connsiteX45" fmla="*/ 2122170 w 2434590"/>
                  <a:gd name="connsiteY45" fmla="*/ 3394710 h 3802380"/>
                  <a:gd name="connsiteX46" fmla="*/ 2183130 w 2434590"/>
                  <a:gd name="connsiteY46" fmla="*/ 3310890 h 3802380"/>
                  <a:gd name="connsiteX47" fmla="*/ 2251710 w 2434590"/>
                  <a:gd name="connsiteY47" fmla="*/ 3150870 h 3802380"/>
                  <a:gd name="connsiteX48" fmla="*/ 2362200 w 2434590"/>
                  <a:gd name="connsiteY48" fmla="*/ 2990850 h 3802380"/>
                  <a:gd name="connsiteX49" fmla="*/ 2392680 w 2434590"/>
                  <a:gd name="connsiteY49" fmla="*/ 2872740 h 3802380"/>
                  <a:gd name="connsiteX50" fmla="*/ 2404110 w 2434590"/>
                  <a:gd name="connsiteY50" fmla="*/ 2747010 h 3802380"/>
                  <a:gd name="connsiteX51" fmla="*/ 2434590 w 2434590"/>
                  <a:gd name="connsiteY51" fmla="*/ 2625090 h 3802380"/>
                  <a:gd name="connsiteX52" fmla="*/ 2415540 w 2434590"/>
                  <a:gd name="connsiteY52" fmla="*/ 2514600 h 3802380"/>
                  <a:gd name="connsiteX53" fmla="*/ 2411730 w 2434590"/>
                  <a:gd name="connsiteY53" fmla="*/ 2423160 h 3802380"/>
                  <a:gd name="connsiteX54" fmla="*/ 2411730 w 2434590"/>
                  <a:gd name="connsiteY54" fmla="*/ 2331720 h 3802380"/>
                  <a:gd name="connsiteX55" fmla="*/ 2396490 w 2434590"/>
                  <a:gd name="connsiteY55" fmla="*/ 2244090 h 3802380"/>
                  <a:gd name="connsiteX56" fmla="*/ 2373630 w 2434590"/>
                  <a:gd name="connsiteY56" fmla="*/ 2171700 h 3802380"/>
                  <a:gd name="connsiteX57" fmla="*/ 2270760 w 2434590"/>
                  <a:gd name="connsiteY57" fmla="*/ 2145030 h 3802380"/>
                  <a:gd name="connsiteX58" fmla="*/ 2244090 w 2434590"/>
                  <a:gd name="connsiteY58" fmla="*/ 2164080 h 3802380"/>
                  <a:gd name="connsiteX59" fmla="*/ 2244090 w 2434590"/>
                  <a:gd name="connsiteY59" fmla="*/ 2289810 h 3802380"/>
                  <a:gd name="connsiteX60" fmla="*/ 2221230 w 2434590"/>
                  <a:gd name="connsiteY60" fmla="*/ 2373630 h 3802380"/>
                  <a:gd name="connsiteX61" fmla="*/ 2076450 w 2434590"/>
                  <a:gd name="connsiteY61" fmla="*/ 2388870 h 3802380"/>
                  <a:gd name="connsiteX62" fmla="*/ 1977390 w 2434590"/>
                  <a:gd name="connsiteY62" fmla="*/ 2522220 h 3802380"/>
                  <a:gd name="connsiteX63" fmla="*/ 1916430 w 2434590"/>
                  <a:gd name="connsiteY63" fmla="*/ 2731770 h 3802380"/>
                  <a:gd name="connsiteX64" fmla="*/ 1859280 w 2434590"/>
                  <a:gd name="connsiteY64" fmla="*/ 2857500 h 3802380"/>
                  <a:gd name="connsiteX65" fmla="*/ 1706880 w 2434590"/>
                  <a:gd name="connsiteY65" fmla="*/ 2960370 h 3802380"/>
                  <a:gd name="connsiteX66" fmla="*/ 1596390 w 2434590"/>
                  <a:gd name="connsiteY66" fmla="*/ 2990850 h 3802380"/>
                  <a:gd name="connsiteX67" fmla="*/ 1508760 w 2434590"/>
                  <a:gd name="connsiteY67" fmla="*/ 3009900 h 3802380"/>
                  <a:gd name="connsiteX68" fmla="*/ 1367790 w 2434590"/>
                  <a:gd name="connsiteY68" fmla="*/ 3013710 h 3802380"/>
                  <a:gd name="connsiteX69" fmla="*/ 1257300 w 2434590"/>
                  <a:gd name="connsiteY69" fmla="*/ 2994660 h 3802380"/>
                  <a:gd name="connsiteX70" fmla="*/ 1146810 w 2434590"/>
                  <a:gd name="connsiteY70" fmla="*/ 2945130 h 3802380"/>
                  <a:gd name="connsiteX71" fmla="*/ 1062990 w 2434590"/>
                  <a:gd name="connsiteY71" fmla="*/ 2884170 h 3802380"/>
                  <a:gd name="connsiteX72" fmla="*/ 986790 w 2434590"/>
                  <a:gd name="connsiteY72" fmla="*/ 2758440 h 3802380"/>
                  <a:gd name="connsiteX73" fmla="*/ 902970 w 2434590"/>
                  <a:gd name="connsiteY73" fmla="*/ 2632710 h 3802380"/>
                  <a:gd name="connsiteX74" fmla="*/ 891540 w 2434590"/>
                  <a:gd name="connsiteY74" fmla="*/ 2529840 h 3802380"/>
                  <a:gd name="connsiteX75" fmla="*/ 906780 w 2434590"/>
                  <a:gd name="connsiteY75" fmla="*/ 2404110 h 3802380"/>
                  <a:gd name="connsiteX76" fmla="*/ 975360 w 2434590"/>
                  <a:gd name="connsiteY76" fmla="*/ 2244090 h 3802380"/>
                  <a:gd name="connsiteX77" fmla="*/ 1043940 w 2434590"/>
                  <a:gd name="connsiteY77" fmla="*/ 2125980 h 3802380"/>
                  <a:gd name="connsiteX78" fmla="*/ 1177290 w 2434590"/>
                  <a:gd name="connsiteY78" fmla="*/ 2000250 h 3802380"/>
                  <a:gd name="connsiteX79" fmla="*/ 1756410 w 2434590"/>
                  <a:gd name="connsiteY79" fmla="*/ 1348740 h 3802380"/>
                  <a:gd name="connsiteX80" fmla="*/ 1866900 w 2434590"/>
                  <a:gd name="connsiteY80" fmla="*/ 1207770 h 3802380"/>
                  <a:gd name="connsiteX81" fmla="*/ 1889760 w 2434590"/>
                  <a:gd name="connsiteY81" fmla="*/ 1158240 h 3802380"/>
                  <a:gd name="connsiteX82" fmla="*/ 1912620 w 2434590"/>
                  <a:gd name="connsiteY82" fmla="*/ 842010 h 3802380"/>
                  <a:gd name="connsiteX83" fmla="*/ 1878330 w 2434590"/>
                  <a:gd name="connsiteY83" fmla="*/ 60960 h 3802380"/>
                  <a:gd name="connsiteX84" fmla="*/ 1847850 w 2434590"/>
                  <a:gd name="connsiteY84" fmla="*/ 11430 h 3802380"/>
                  <a:gd name="connsiteX85" fmla="*/ 1680210 w 2434590"/>
                  <a:gd name="connsiteY85" fmla="*/ 0 h 3802380"/>
                  <a:gd name="connsiteX86" fmla="*/ 1592580 w 2434590"/>
                  <a:gd name="connsiteY86" fmla="*/ 57150 h 3802380"/>
                  <a:gd name="connsiteX87" fmla="*/ 1562100 w 2434590"/>
                  <a:gd name="connsiteY87" fmla="*/ 129540 h 3802380"/>
                  <a:gd name="connsiteX88" fmla="*/ 1596390 w 2434590"/>
                  <a:gd name="connsiteY88" fmla="*/ 708660 h 3802380"/>
                  <a:gd name="connsiteX89" fmla="*/ 1584960 w 2434590"/>
                  <a:gd name="connsiteY89" fmla="*/ 742950 h 3802380"/>
                  <a:gd name="connsiteX90" fmla="*/ 1501140 w 2434590"/>
                  <a:gd name="connsiteY90" fmla="*/ 800100 h 3802380"/>
                  <a:gd name="connsiteX91" fmla="*/ 1417320 w 2434590"/>
                  <a:gd name="connsiteY91" fmla="*/ 811530 h 3802380"/>
                  <a:gd name="connsiteX92" fmla="*/ 1348740 w 2434590"/>
                  <a:gd name="connsiteY92" fmla="*/ 758190 h 3802380"/>
                  <a:gd name="connsiteX93" fmla="*/ 1318260 w 2434590"/>
                  <a:gd name="connsiteY93" fmla="*/ 712470 h 3802380"/>
                  <a:gd name="connsiteX94" fmla="*/ 1291590 w 2434590"/>
                  <a:gd name="connsiteY94" fmla="*/ 647700 h 3802380"/>
                  <a:gd name="connsiteX95" fmla="*/ 1291590 w 2434590"/>
                  <a:gd name="connsiteY95" fmla="*/ 419100 h 3802380"/>
                  <a:gd name="connsiteX96" fmla="*/ 1322070 w 2434590"/>
                  <a:gd name="connsiteY96" fmla="*/ 198120 h 3802380"/>
                  <a:gd name="connsiteX97" fmla="*/ 1322070 w 2434590"/>
                  <a:gd name="connsiteY97" fmla="*/ 148590 h 3802380"/>
                  <a:gd name="connsiteX98" fmla="*/ 1314450 w 2434590"/>
                  <a:gd name="connsiteY98" fmla="*/ 57150 h 3802380"/>
                  <a:gd name="connsiteX0" fmla="*/ 1314450 w 2434590"/>
                  <a:gd name="connsiteY0" fmla="*/ 57150 h 3802380"/>
                  <a:gd name="connsiteX1" fmla="*/ 1203960 w 2434590"/>
                  <a:gd name="connsiteY1" fmla="*/ 7620 h 3802380"/>
                  <a:gd name="connsiteX2" fmla="*/ 1036320 w 2434590"/>
                  <a:gd name="connsiteY2" fmla="*/ 0 h 3802380"/>
                  <a:gd name="connsiteX3" fmla="*/ 1017270 w 2434590"/>
                  <a:gd name="connsiteY3" fmla="*/ 19050 h 3802380"/>
                  <a:gd name="connsiteX4" fmla="*/ 986790 w 2434590"/>
                  <a:gd name="connsiteY4" fmla="*/ 80010 h 3802380"/>
                  <a:gd name="connsiteX5" fmla="*/ 1005840 w 2434590"/>
                  <a:gd name="connsiteY5" fmla="*/ 861060 h 3802380"/>
                  <a:gd name="connsiteX6" fmla="*/ 990600 w 2434590"/>
                  <a:gd name="connsiteY6" fmla="*/ 971550 h 3802380"/>
                  <a:gd name="connsiteX7" fmla="*/ 963930 w 2434590"/>
                  <a:gd name="connsiteY7" fmla="*/ 1017270 h 3802380"/>
                  <a:gd name="connsiteX8" fmla="*/ 922020 w 2434590"/>
                  <a:gd name="connsiteY8" fmla="*/ 1108710 h 3802380"/>
                  <a:gd name="connsiteX9" fmla="*/ 232410 w 2434590"/>
                  <a:gd name="connsiteY9" fmla="*/ 1859280 h 3802380"/>
                  <a:gd name="connsiteX10" fmla="*/ 160020 w 2434590"/>
                  <a:gd name="connsiteY10" fmla="*/ 1977390 h 3802380"/>
                  <a:gd name="connsiteX11" fmla="*/ 102870 w 2434590"/>
                  <a:gd name="connsiteY11" fmla="*/ 2099310 h 3802380"/>
                  <a:gd name="connsiteX12" fmla="*/ 60960 w 2434590"/>
                  <a:gd name="connsiteY12" fmla="*/ 2167890 h 3802380"/>
                  <a:gd name="connsiteX13" fmla="*/ 34290 w 2434590"/>
                  <a:gd name="connsiteY13" fmla="*/ 2293620 h 3802380"/>
                  <a:gd name="connsiteX14" fmla="*/ 3810 w 2434590"/>
                  <a:gd name="connsiteY14" fmla="*/ 2404110 h 3802380"/>
                  <a:gd name="connsiteX15" fmla="*/ 3810 w 2434590"/>
                  <a:gd name="connsiteY15" fmla="*/ 2579370 h 3802380"/>
                  <a:gd name="connsiteX16" fmla="*/ 0 w 2434590"/>
                  <a:gd name="connsiteY16" fmla="*/ 2705100 h 3802380"/>
                  <a:gd name="connsiteX17" fmla="*/ 15240 w 2434590"/>
                  <a:gd name="connsiteY17" fmla="*/ 2876550 h 3802380"/>
                  <a:gd name="connsiteX18" fmla="*/ 57150 w 2434590"/>
                  <a:gd name="connsiteY18" fmla="*/ 3002280 h 3802380"/>
                  <a:gd name="connsiteX19" fmla="*/ 106680 w 2434590"/>
                  <a:gd name="connsiteY19" fmla="*/ 3063240 h 3802380"/>
                  <a:gd name="connsiteX20" fmla="*/ 148590 w 2434590"/>
                  <a:gd name="connsiteY20" fmla="*/ 3219450 h 3802380"/>
                  <a:gd name="connsiteX21" fmla="*/ 182880 w 2434590"/>
                  <a:gd name="connsiteY21" fmla="*/ 3272790 h 3802380"/>
                  <a:gd name="connsiteX22" fmla="*/ 297180 w 2434590"/>
                  <a:gd name="connsiteY22" fmla="*/ 3390900 h 3802380"/>
                  <a:gd name="connsiteX23" fmla="*/ 377190 w 2434590"/>
                  <a:gd name="connsiteY23" fmla="*/ 3505200 h 3802380"/>
                  <a:gd name="connsiteX24" fmla="*/ 495300 w 2434590"/>
                  <a:gd name="connsiteY24" fmla="*/ 3569970 h 3802380"/>
                  <a:gd name="connsiteX25" fmla="*/ 529590 w 2434590"/>
                  <a:gd name="connsiteY25" fmla="*/ 3577590 h 3802380"/>
                  <a:gd name="connsiteX26" fmla="*/ 518160 w 2434590"/>
                  <a:gd name="connsiteY26" fmla="*/ 3649980 h 3802380"/>
                  <a:gd name="connsiteX27" fmla="*/ 598170 w 2434590"/>
                  <a:gd name="connsiteY27" fmla="*/ 3653790 h 3802380"/>
                  <a:gd name="connsiteX28" fmla="*/ 636270 w 2434590"/>
                  <a:gd name="connsiteY28" fmla="*/ 3653790 h 3802380"/>
                  <a:gd name="connsiteX29" fmla="*/ 723900 w 2434590"/>
                  <a:gd name="connsiteY29" fmla="*/ 3703320 h 3802380"/>
                  <a:gd name="connsiteX30" fmla="*/ 788670 w 2434590"/>
                  <a:gd name="connsiteY30" fmla="*/ 3726180 h 3802380"/>
                  <a:gd name="connsiteX31" fmla="*/ 857250 w 2434590"/>
                  <a:gd name="connsiteY31" fmla="*/ 3729990 h 3802380"/>
                  <a:gd name="connsiteX32" fmla="*/ 876300 w 2434590"/>
                  <a:gd name="connsiteY32" fmla="*/ 3737610 h 3802380"/>
                  <a:gd name="connsiteX33" fmla="*/ 891540 w 2434590"/>
                  <a:gd name="connsiteY33" fmla="*/ 3745230 h 3802380"/>
                  <a:gd name="connsiteX34" fmla="*/ 941070 w 2434590"/>
                  <a:gd name="connsiteY34" fmla="*/ 3771900 h 3802380"/>
                  <a:gd name="connsiteX35" fmla="*/ 1093470 w 2434590"/>
                  <a:gd name="connsiteY35" fmla="*/ 3779520 h 3802380"/>
                  <a:gd name="connsiteX36" fmla="*/ 1162050 w 2434590"/>
                  <a:gd name="connsiteY36" fmla="*/ 3802380 h 3802380"/>
                  <a:gd name="connsiteX37" fmla="*/ 1272540 w 2434590"/>
                  <a:gd name="connsiteY37" fmla="*/ 3802380 h 3802380"/>
                  <a:gd name="connsiteX38" fmla="*/ 1417320 w 2434590"/>
                  <a:gd name="connsiteY38" fmla="*/ 3783330 h 3802380"/>
                  <a:gd name="connsiteX39" fmla="*/ 1535430 w 2434590"/>
                  <a:gd name="connsiteY39" fmla="*/ 3764280 h 3802380"/>
                  <a:gd name="connsiteX40" fmla="*/ 1607820 w 2434590"/>
                  <a:gd name="connsiteY40" fmla="*/ 3722370 h 3802380"/>
                  <a:gd name="connsiteX41" fmla="*/ 1725930 w 2434590"/>
                  <a:gd name="connsiteY41" fmla="*/ 3699510 h 3802380"/>
                  <a:gd name="connsiteX42" fmla="*/ 1786890 w 2434590"/>
                  <a:gd name="connsiteY42" fmla="*/ 3657600 h 3802380"/>
                  <a:gd name="connsiteX43" fmla="*/ 1882140 w 2434590"/>
                  <a:gd name="connsiteY43" fmla="*/ 3604260 h 3802380"/>
                  <a:gd name="connsiteX44" fmla="*/ 2038350 w 2434590"/>
                  <a:gd name="connsiteY44" fmla="*/ 3478530 h 3802380"/>
                  <a:gd name="connsiteX45" fmla="*/ 2122170 w 2434590"/>
                  <a:gd name="connsiteY45" fmla="*/ 3394710 h 3802380"/>
                  <a:gd name="connsiteX46" fmla="*/ 2183130 w 2434590"/>
                  <a:gd name="connsiteY46" fmla="*/ 3310890 h 3802380"/>
                  <a:gd name="connsiteX47" fmla="*/ 2251710 w 2434590"/>
                  <a:gd name="connsiteY47" fmla="*/ 3150870 h 3802380"/>
                  <a:gd name="connsiteX48" fmla="*/ 2362200 w 2434590"/>
                  <a:gd name="connsiteY48" fmla="*/ 2990850 h 3802380"/>
                  <a:gd name="connsiteX49" fmla="*/ 2392680 w 2434590"/>
                  <a:gd name="connsiteY49" fmla="*/ 2872740 h 3802380"/>
                  <a:gd name="connsiteX50" fmla="*/ 2404110 w 2434590"/>
                  <a:gd name="connsiteY50" fmla="*/ 2747010 h 3802380"/>
                  <a:gd name="connsiteX51" fmla="*/ 2434590 w 2434590"/>
                  <a:gd name="connsiteY51" fmla="*/ 2625090 h 3802380"/>
                  <a:gd name="connsiteX52" fmla="*/ 2415540 w 2434590"/>
                  <a:gd name="connsiteY52" fmla="*/ 2514600 h 3802380"/>
                  <a:gd name="connsiteX53" fmla="*/ 2411730 w 2434590"/>
                  <a:gd name="connsiteY53" fmla="*/ 2423160 h 3802380"/>
                  <a:gd name="connsiteX54" fmla="*/ 2411730 w 2434590"/>
                  <a:gd name="connsiteY54" fmla="*/ 2331720 h 3802380"/>
                  <a:gd name="connsiteX55" fmla="*/ 2396490 w 2434590"/>
                  <a:gd name="connsiteY55" fmla="*/ 2244090 h 3802380"/>
                  <a:gd name="connsiteX56" fmla="*/ 2373630 w 2434590"/>
                  <a:gd name="connsiteY56" fmla="*/ 2171700 h 3802380"/>
                  <a:gd name="connsiteX57" fmla="*/ 2270760 w 2434590"/>
                  <a:gd name="connsiteY57" fmla="*/ 2145030 h 3802380"/>
                  <a:gd name="connsiteX58" fmla="*/ 2244090 w 2434590"/>
                  <a:gd name="connsiteY58" fmla="*/ 2164080 h 3802380"/>
                  <a:gd name="connsiteX59" fmla="*/ 2244090 w 2434590"/>
                  <a:gd name="connsiteY59" fmla="*/ 2289810 h 3802380"/>
                  <a:gd name="connsiteX60" fmla="*/ 2221230 w 2434590"/>
                  <a:gd name="connsiteY60" fmla="*/ 2373630 h 3802380"/>
                  <a:gd name="connsiteX61" fmla="*/ 2076450 w 2434590"/>
                  <a:gd name="connsiteY61" fmla="*/ 2388870 h 3802380"/>
                  <a:gd name="connsiteX62" fmla="*/ 1977390 w 2434590"/>
                  <a:gd name="connsiteY62" fmla="*/ 2522220 h 3802380"/>
                  <a:gd name="connsiteX63" fmla="*/ 1916430 w 2434590"/>
                  <a:gd name="connsiteY63" fmla="*/ 2731770 h 3802380"/>
                  <a:gd name="connsiteX64" fmla="*/ 1859280 w 2434590"/>
                  <a:gd name="connsiteY64" fmla="*/ 2857500 h 3802380"/>
                  <a:gd name="connsiteX65" fmla="*/ 1706880 w 2434590"/>
                  <a:gd name="connsiteY65" fmla="*/ 2960370 h 3802380"/>
                  <a:gd name="connsiteX66" fmla="*/ 1596390 w 2434590"/>
                  <a:gd name="connsiteY66" fmla="*/ 2990850 h 3802380"/>
                  <a:gd name="connsiteX67" fmla="*/ 1508760 w 2434590"/>
                  <a:gd name="connsiteY67" fmla="*/ 3009900 h 3802380"/>
                  <a:gd name="connsiteX68" fmla="*/ 1367790 w 2434590"/>
                  <a:gd name="connsiteY68" fmla="*/ 3013710 h 3802380"/>
                  <a:gd name="connsiteX69" fmla="*/ 1257300 w 2434590"/>
                  <a:gd name="connsiteY69" fmla="*/ 2994660 h 3802380"/>
                  <a:gd name="connsiteX70" fmla="*/ 1146810 w 2434590"/>
                  <a:gd name="connsiteY70" fmla="*/ 2945130 h 3802380"/>
                  <a:gd name="connsiteX71" fmla="*/ 1062990 w 2434590"/>
                  <a:gd name="connsiteY71" fmla="*/ 2884170 h 3802380"/>
                  <a:gd name="connsiteX72" fmla="*/ 986790 w 2434590"/>
                  <a:gd name="connsiteY72" fmla="*/ 2758440 h 3802380"/>
                  <a:gd name="connsiteX73" fmla="*/ 902970 w 2434590"/>
                  <a:gd name="connsiteY73" fmla="*/ 2632710 h 3802380"/>
                  <a:gd name="connsiteX74" fmla="*/ 891540 w 2434590"/>
                  <a:gd name="connsiteY74" fmla="*/ 2529840 h 3802380"/>
                  <a:gd name="connsiteX75" fmla="*/ 906780 w 2434590"/>
                  <a:gd name="connsiteY75" fmla="*/ 2404110 h 3802380"/>
                  <a:gd name="connsiteX76" fmla="*/ 975360 w 2434590"/>
                  <a:gd name="connsiteY76" fmla="*/ 2244090 h 3802380"/>
                  <a:gd name="connsiteX77" fmla="*/ 1043940 w 2434590"/>
                  <a:gd name="connsiteY77" fmla="*/ 2125980 h 3802380"/>
                  <a:gd name="connsiteX78" fmla="*/ 1177290 w 2434590"/>
                  <a:gd name="connsiteY78" fmla="*/ 2000250 h 3802380"/>
                  <a:gd name="connsiteX79" fmla="*/ 1756410 w 2434590"/>
                  <a:gd name="connsiteY79" fmla="*/ 1348740 h 3802380"/>
                  <a:gd name="connsiteX80" fmla="*/ 1866900 w 2434590"/>
                  <a:gd name="connsiteY80" fmla="*/ 1207770 h 3802380"/>
                  <a:gd name="connsiteX81" fmla="*/ 1889760 w 2434590"/>
                  <a:gd name="connsiteY81" fmla="*/ 1158240 h 3802380"/>
                  <a:gd name="connsiteX82" fmla="*/ 1912620 w 2434590"/>
                  <a:gd name="connsiteY82" fmla="*/ 842010 h 3802380"/>
                  <a:gd name="connsiteX83" fmla="*/ 1878330 w 2434590"/>
                  <a:gd name="connsiteY83" fmla="*/ 60960 h 3802380"/>
                  <a:gd name="connsiteX84" fmla="*/ 1847850 w 2434590"/>
                  <a:gd name="connsiteY84" fmla="*/ 11430 h 3802380"/>
                  <a:gd name="connsiteX85" fmla="*/ 1680210 w 2434590"/>
                  <a:gd name="connsiteY85" fmla="*/ 0 h 3802380"/>
                  <a:gd name="connsiteX86" fmla="*/ 1592580 w 2434590"/>
                  <a:gd name="connsiteY86" fmla="*/ 57150 h 3802380"/>
                  <a:gd name="connsiteX87" fmla="*/ 1562100 w 2434590"/>
                  <a:gd name="connsiteY87" fmla="*/ 129540 h 3802380"/>
                  <a:gd name="connsiteX88" fmla="*/ 1596390 w 2434590"/>
                  <a:gd name="connsiteY88" fmla="*/ 708660 h 3802380"/>
                  <a:gd name="connsiteX89" fmla="*/ 1584960 w 2434590"/>
                  <a:gd name="connsiteY89" fmla="*/ 742950 h 3802380"/>
                  <a:gd name="connsiteX90" fmla="*/ 1501140 w 2434590"/>
                  <a:gd name="connsiteY90" fmla="*/ 800100 h 3802380"/>
                  <a:gd name="connsiteX91" fmla="*/ 1417320 w 2434590"/>
                  <a:gd name="connsiteY91" fmla="*/ 811530 h 3802380"/>
                  <a:gd name="connsiteX92" fmla="*/ 1348740 w 2434590"/>
                  <a:gd name="connsiteY92" fmla="*/ 758190 h 3802380"/>
                  <a:gd name="connsiteX93" fmla="*/ 1318260 w 2434590"/>
                  <a:gd name="connsiteY93" fmla="*/ 712470 h 3802380"/>
                  <a:gd name="connsiteX94" fmla="*/ 1291590 w 2434590"/>
                  <a:gd name="connsiteY94" fmla="*/ 647700 h 3802380"/>
                  <a:gd name="connsiteX95" fmla="*/ 1291590 w 2434590"/>
                  <a:gd name="connsiteY95" fmla="*/ 419100 h 3802380"/>
                  <a:gd name="connsiteX96" fmla="*/ 1322070 w 2434590"/>
                  <a:gd name="connsiteY96" fmla="*/ 198120 h 3802380"/>
                  <a:gd name="connsiteX97" fmla="*/ 1322070 w 2434590"/>
                  <a:gd name="connsiteY97" fmla="*/ 148590 h 3802380"/>
                  <a:gd name="connsiteX98" fmla="*/ 1314450 w 2434590"/>
                  <a:gd name="connsiteY98" fmla="*/ 57150 h 3802380"/>
                  <a:gd name="connsiteX0" fmla="*/ 1314450 w 2434590"/>
                  <a:gd name="connsiteY0" fmla="*/ 57150 h 3802380"/>
                  <a:gd name="connsiteX1" fmla="*/ 1203960 w 2434590"/>
                  <a:gd name="connsiteY1" fmla="*/ 7620 h 3802380"/>
                  <a:gd name="connsiteX2" fmla="*/ 1036320 w 2434590"/>
                  <a:gd name="connsiteY2" fmla="*/ 0 h 3802380"/>
                  <a:gd name="connsiteX3" fmla="*/ 1017270 w 2434590"/>
                  <a:gd name="connsiteY3" fmla="*/ 19050 h 3802380"/>
                  <a:gd name="connsiteX4" fmla="*/ 986790 w 2434590"/>
                  <a:gd name="connsiteY4" fmla="*/ 80010 h 3802380"/>
                  <a:gd name="connsiteX5" fmla="*/ 1005840 w 2434590"/>
                  <a:gd name="connsiteY5" fmla="*/ 861060 h 3802380"/>
                  <a:gd name="connsiteX6" fmla="*/ 990600 w 2434590"/>
                  <a:gd name="connsiteY6" fmla="*/ 971550 h 3802380"/>
                  <a:gd name="connsiteX7" fmla="*/ 963930 w 2434590"/>
                  <a:gd name="connsiteY7" fmla="*/ 1017270 h 3802380"/>
                  <a:gd name="connsiteX8" fmla="*/ 922020 w 2434590"/>
                  <a:gd name="connsiteY8" fmla="*/ 1108710 h 3802380"/>
                  <a:gd name="connsiteX9" fmla="*/ 232410 w 2434590"/>
                  <a:gd name="connsiteY9" fmla="*/ 1859280 h 3802380"/>
                  <a:gd name="connsiteX10" fmla="*/ 160020 w 2434590"/>
                  <a:gd name="connsiteY10" fmla="*/ 1977390 h 3802380"/>
                  <a:gd name="connsiteX11" fmla="*/ 102870 w 2434590"/>
                  <a:gd name="connsiteY11" fmla="*/ 2099310 h 3802380"/>
                  <a:gd name="connsiteX12" fmla="*/ 60960 w 2434590"/>
                  <a:gd name="connsiteY12" fmla="*/ 2167890 h 3802380"/>
                  <a:gd name="connsiteX13" fmla="*/ 34290 w 2434590"/>
                  <a:gd name="connsiteY13" fmla="*/ 2293620 h 3802380"/>
                  <a:gd name="connsiteX14" fmla="*/ 3810 w 2434590"/>
                  <a:gd name="connsiteY14" fmla="*/ 2404110 h 3802380"/>
                  <a:gd name="connsiteX15" fmla="*/ 3810 w 2434590"/>
                  <a:gd name="connsiteY15" fmla="*/ 2579370 h 3802380"/>
                  <a:gd name="connsiteX16" fmla="*/ 0 w 2434590"/>
                  <a:gd name="connsiteY16" fmla="*/ 2705100 h 3802380"/>
                  <a:gd name="connsiteX17" fmla="*/ 15240 w 2434590"/>
                  <a:gd name="connsiteY17" fmla="*/ 2876550 h 3802380"/>
                  <a:gd name="connsiteX18" fmla="*/ 57150 w 2434590"/>
                  <a:gd name="connsiteY18" fmla="*/ 3002280 h 3802380"/>
                  <a:gd name="connsiteX19" fmla="*/ 106680 w 2434590"/>
                  <a:gd name="connsiteY19" fmla="*/ 3063240 h 3802380"/>
                  <a:gd name="connsiteX20" fmla="*/ 148590 w 2434590"/>
                  <a:gd name="connsiteY20" fmla="*/ 3219450 h 3802380"/>
                  <a:gd name="connsiteX21" fmla="*/ 182880 w 2434590"/>
                  <a:gd name="connsiteY21" fmla="*/ 3272790 h 3802380"/>
                  <a:gd name="connsiteX22" fmla="*/ 297180 w 2434590"/>
                  <a:gd name="connsiteY22" fmla="*/ 3390900 h 3802380"/>
                  <a:gd name="connsiteX23" fmla="*/ 377190 w 2434590"/>
                  <a:gd name="connsiteY23" fmla="*/ 3505200 h 3802380"/>
                  <a:gd name="connsiteX24" fmla="*/ 495300 w 2434590"/>
                  <a:gd name="connsiteY24" fmla="*/ 3569970 h 3802380"/>
                  <a:gd name="connsiteX25" fmla="*/ 529590 w 2434590"/>
                  <a:gd name="connsiteY25" fmla="*/ 3577590 h 3802380"/>
                  <a:gd name="connsiteX26" fmla="*/ 518160 w 2434590"/>
                  <a:gd name="connsiteY26" fmla="*/ 3649980 h 3802380"/>
                  <a:gd name="connsiteX27" fmla="*/ 598170 w 2434590"/>
                  <a:gd name="connsiteY27" fmla="*/ 3653790 h 3802380"/>
                  <a:gd name="connsiteX28" fmla="*/ 636270 w 2434590"/>
                  <a:gd name="connsiteY28" fmla="*/ 3653790 h 3802380"/>
                  <a:gd name="connsiteX29" fmla="*/ 723900 w 2434590"/>
                  <a:gd name="connsiteY29" fmla="*/ 3703320 h 3802380"/>
                  <a:gd name="connsiteX30" fmla="*/ 788670 w 2434590"/>
                  <a:gd name="connsiteY30" fmla="*/ 3726180 h 3802380"/>
                  <a:gd name="connsiteX31" fmla="*/ 857250 w 2434590"/>
                  <a:gd name="connsiteY31" fmla="*/ 3729990 h 3802380"/>
                  <a:gd name="connsiteX32" fmla="*/ 876300 w 2434590"/>
                  <a:gd name="connsiteY32" fmla="*/ 3737610 h 3802380"/>
                  <a:gd name="connsiteX33" fmla="*/ 906780 w 2434590"/>
                  <a:gd name="connsiteY33" fmla="*/ 3775710 h 3802380"/>
                  <a:gd name="connsiteX34" fmla="*/ 941070 w 2434590"/>
                  <a:gd name="connsiteY34" fmla="*/ 3771900 h 3802380"/>
                  <a:gd name="connsiteX35" fmla="*/ 1093470 w 2434590"/>
                  <a:gd name="connsiteY35" fmla="*/ 3779520 h 3802380"/>
                  <a:gd name="connsiteX36" fmla="*/ 1162050 w 2434590"/>
                  <a:gd name="connsiteY36" fmla="*/ 3802380 h 3802380"/>
                  <a:gd name="connsiteX37" fmla="*/ 1272540 w 2434590"/>
                  <a:gd name="connsiteY37" fmla="*/ 3802380 h 3802380"/>
                  <a:gd name="connsiteX38" fmla="*/ 1417320 w 2434590"/>
                  <a:gd name="connsiteY38" fmla="*/ 3783330 h 3802380"/>
                  <a:gd name="connsiteX39" fmla="*/ 1535430 w 2434590"/>
                  <a:gd name="connsiteY39" fmla="*/ 3764280 h 3802380"/>
                  <a:gd name="connsiteX40" fmla="*/ 1607820 w 2434590"/>
                  <a:gd name="connsiteY40" fmla="*/ 3722370 h 3802380"/>
                  <a:gd name="connsiteX41" fmla="*/ 1725930 w 2434590"/>
                  <a:gd name="connsiteY41" fmla="*/ 3699510 h 3802380"/>
                  <a:gd name="connsiteX42" fmla="*/ 1786890 w 2434590"/>
                  <a:gd name="connsiteY42" fmla="*/ 3657600 h 3802380"/>
                  <a:gd name="connsiteX43" fmla="*/ 1882140 w 2434590"/>
                  <a:gd name="connsiteY43" fmla="*/ 3604260 h 3802380"/>
                  <a:gd name="connsiteX44" fmla="*/ 2038350 w 2434590"/>
                  <a:gd name="connsiteY44" fmla="*/ 3478530 h 3802380"/>
                  <a:gd name="connsiteX45" fmla="*/ 2122170 w 2434590"/>
                  <a:gd name="connsiteY45" fmla="*/ 3394710 h 3802380"/>
                  <a:gd name="connsiteX46" fmla="*/ 2183130 w 2434590"/>
                  <a:gd name="connsiteY46" fmla="*/ 3310890 h 3802380"/>
                  <a:gd name="connsiteX47" fmla="*/ 2251710 w 2434590"/>
                  <a:gd name="connsiteY47" fmla="*/ 3150870 h 3802380"/>
                  <a:gd name="connsiteX48" fmla="*/ 2362200 w 2434590"/>
                  <a:gd name="connsiteY48" fmla="*/ 2990850 h 3802380"/>
                  <a:gd name="connsiteX49" fmla="*/ 2392680 w 2434590"/>
                  <a:gd name="connsiteY49" fmla="*/ 2872740 h 3802380"/>
                  <a:gd name="connsiteX50" fmla="*/ 2404110 w 2434590"/>
                  <a:gd name="connsiteY50" fmla="*/ 2747010 h 3802380"/>
                  <a:gd name="connsiteX51" fmla="*/ 2434590 w 2434590"/>
                  <a:gd name="connsiteY51" fmla="*/ 2625090 h 3802380"/>
                  <a:gd name="connsiteX52" fmla="*/ 2415540 w 2434590"/>
                  <a:gd name="connsiteY52" fmla="*/ 2514600 h 3802380"/>
                  <a:gd name="connsiteX53" fmla="*/ 2411730 w 2434590"/>
                  <a:gd name="connsiteY53" fmla="*/ 2423160 h 3802380"/>
                  <a:gd name="connsiteX54" fmla="*/ 2411730 w 2434590"/>
                  <a:gd name="connsiteY54" fmla="*/ 2331720 h 3802380"/>
                  <a:gd name="connsiteX55" fmla="*/ 2396490 w 2434590"/>
                  <a:gd name="connsiteY55" fmla="*/ 2244090 h 3802380"/>
                  <a:gd name="connsiteX56" fmla="*/ 2373630 w 2434590"/>
                  <a:gd name="connsiteY56" fmla="*/ 2171700 h 3802380"/>
                  <a:gd name="connsiteX57" fmla="*/ 2270760 w 2434590"/>
                  <a:gd name="connsiteY57" fmla="*/ 2145030 h 3802380"/>
                  <a:gd name="connsiteX58" fmla="*/ 2244090 w 2434590"/>
                  <a:gd name="connsiteY58" fmla="*/ 2164080 h 3802380"/>
                  <a:gd name="connsiteX59" fmla="*/ 2244090 w 2434590"/>
                  <a:gd name="connsiteY59" fmla="*/ 2289810 h 3802380"/>
                  <a:gd name="connsiteX60" fmla="*/ 2221230 w 2434590"/>
                  <a:gd name="connsiteY60" fmla="*/ 2373630 h 3802380"/>
                  <a:gd name="connsiteX61" fmla="*/ 2076450 w 2434590"/>
                  <a:gd name="connsiteY61" fmla="*/ 2388870 h 3802380"/>
                  <a:gd name="connsiteX62" fmla="*/ 1977390 w 2434590"/>
                  <a:gd name="connsiteY62" fmla="*/ 2522220 h 3802380"/>
                  <a:gd name="connsiteX63" fmla="*/ 1916430 w 2434590"/>
                  <a:gd name="connsiteY63" fmla="*/ 2731770 h 3802380"/>
                  <a:gd name="connsiteX64" fmla="*/ 1859280 w 2434590"/>
                  <a:gd name="connsiteY64" fmla="*/ 2857500 h 3802380"/>
                  <a:gd name="connsiteX65" fmla="*/ 1706880 w 2434590"/>
                  <a:gd name="connsiteY65" fmla="*/ 2960370 h 3802380"/>
                  <a:gd name="connsiteX66" fmla="*/ 1596390 w 2434590"/>
                  <a:gd name="connsiteY66" fmla="*/ 2990850 h 3802380"/>
                  <a:gd name="connsiteX67" fmla="*/ 1508760 w 2434590"/>
                  <a:gd name="connsiteY67" fmla="*/ 3009900 h 3802380"/>
                  <a:gd name="connsiteX68" fmla="*/ 1367790 w 2434590"/>
                  <a:gd name="connsiteY68" fmla="*/ 3013710 h 3802380"/>
                  <a:gd name="connsiteX69" fmla="*/ 1257300 w 2434590"/>
                  <a:gd name="connsiteY69" fmla="*/ 2994660 h 3802380"/>
                  <a:gd name="connsiteX70" fmla="*/ 1146810 w 2434590"/>
                  <a:gd name="connsiteY70" fmla="*/ 2945130 h 3802380"/>
                  <a:gd name="connsiteX71" fmla="*/ 1062990 w 2434590"/>
                  <a:gd name="connsiteY71" fmla="*/ 2884170 h 3802380"/>
                  <a:gd name="connsiteX72" fmla="*/ 986790 w 2434590"/>
                  <a:gd name="connsiteY72" fmla="*/ 2758440 h 3802380"/>
                  <a:gd name="connsiteX73" fmla="*/ 902970 w 2434590"/>
                  <a:gd name="connsiteY73" fmla="*/ 2632710 h 3802380"/>
                  <a:gd name="connsiteX74" fmla="*/ 891540 w 2434590"/>
                  <a:gd name="connsiteY74" fmla="*/ 2529840 h 3802380"/>
                  <a:gd name="connsiteX75" fmla="*/ 906780 w 2434590"/>
                  <a:gd name="connsiteY75" fmla="*/ 2404110 h 3802380"/>
                  <a:gd name="connsiteX76" fmla="*/ 975360 w 2434590"/>
                  <a:gd name="connsiteY76" fmla="*/ 2244090 h 3802380"/>
                  <a:gd name="connsiteX77" fmla="*/ 1043940 w 2434590"/>
                  <a:gd name="connsiteY77" fmla="*/ 2125980 h 3802380"/>
                  <a:gd name="connsiteX78" fmla="*/ 1177290 w 2434590"/>
                  <a:gd name="connsiteY78" fmla="*/ 2000250 h 3802380"/>
                  <a:gd name="connsiteX79" fmla="*/ 1756410 w 2434590"/>
                  <a:gd name="connsiteY79" fmla="*/ 1348740 h 3802380"/>
                  <a:gd name="connsiteX80" fmla="*/ 1866900 w 2434590"/>
                  <a:gd name="connsiteY80" fmla="*/ 1207770 h 3802380"/>
                  <a:gd name="connsiteX81" fmla="*/ 1889760 w 2434590"/>
                  <a:gd name="connsiteY81" fmla="*/ 1158240 h 3802380"/>
                  <a:gd name="connsiteX82" fmla="*/ 1912620 w 2434590"/>
                  <a:gd name="connsiteY82" fmla="*/ 842010 h 3802380"/>
                  <a:gd name="connsiteX83" fmla="*/ 1878330 w 2434590"/>
                  <a:gd name="connsiteY83" fmla="*/ 60960 h 3802380"/>
                  <a:gd name="connsiteX84" fmla="*/ 1847850 w 2434590"/>
                  <a:gd name="connsiteY84" fmla="*/ 11430 h 3802380"/>
                  <a:gd name="connsiteX85" fmla="*/ 1680210 w 2434590"/>
                  <a:gd name="connsiteY85" fmla="*/ 0 h 3802380"/>
                  <a:gd name="connsiteX86" fmla="*/ 1592580 w 2434590"/>
                  <a:gd name="connsiteY86" fmla="*/ 57150 h 3802380"/>
                  <a:gd name="connsiteX87" fmla="*/ 1562100 w 2434590"/>
                  <a:gd name="connsiteY87" fmla="*/ 129540 h 3802380"/>
                  <a:gd name="connsiteX88" fmla="*/ 1596390 w 2434590"/>
                  <a:gd name="connsiteY88" fmla="*/ 708660 h 3802380"/>
                  <a:gd name="connsiteX89" fmla="*/ 1584960 w 2434590"/>
                  <a:gd name="connsiteY89" fmla="*/ 742950 h 3802380"/>
                  <a:gd name="connsiteX90" fmla="*/ 1501140 w 2434590"/>
                  <a:gd name="connsiteY90" fmla="*/ 800100 h 3802380"/>
                  <a:gd name="connsiteX91" fmla="*/ 1417320 w 2434590"/>
                  <a:gd name="connsiteY91" fmla="*/ 811530 h 3802380"/>
                  <a:gd name="connsiteX92" fmla="*/ 1348740 w 2434590"/>
                  <a:gd name="connsiteY92" fmla="*/ 758190 h 3802380"/>
                  <a:gd name="connsiteX93" fmla="*/ 1318260 w 2434590"/>
                  <a:gd name="connsiteY93" fmla="*/ 712470 h 3802380"/>
                  <a:gd name="connsiteX94" fmla="*/ 1291590 w 2434590"/>
                  <a:gd name="connsiteY94" fmla="*/ 647700 h 3802380"/>
                  <a:gd name="connsiteX95" fmla="*/ 1291590 w 2434590"/>
                  <a:gd name="connsiteY95" fmla="*/ 419100 h 3802380"/>
                  <a:gd name="connsiteX96" fmla="*/ 1322070 w 2434590"/>
                  <a:gd name="connsiteY96" fmla="*/ 198120 h 3802380"/>
                  <a:gd name="connsiteX97" fmla="*/ 1322070 w 2434590"/>
                  <a:gd name="connsiteY97" fmla="*/ 148590 h 3802380"/>
                  <a:gd name="connsiteX98" fmla="*/ 1314450 w 2434590"/>
                  <a:gd name="connsiteY98" fmla="*/ 57150 h 380238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07820 w 2434590"/>
                  <a:gd name="connsiteY40" fmla="*/ 372237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78330 w 2434590"/>
                  <a:gd name="connsiteY83" fmla="*/ 60960 h 3806190"/>
                  <a:gd name="connsiteX84" fmla="*/ 1847850 w 2434590"/>
                  <a:gd name="connsiteY84" fmla="*/ 1143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291590 w 2434590"/>
                  <a:gd name="connsiteY95" fmla="*/ 41910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78330 w 2434590"/>
                  <a:gd name="connsiteY83" fmla="*/ 60960 h 3806190"/>
                  <a:gd name="connsiteX84" fmla="*/ 1847850 w 2434590"/>
                  <a:gd name="connsiteY84" fmla="*/ 1143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291590 w 2434590"/>
                  <a:gd name="connsiteY95" fmla="*/ 41910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7833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291590 w 2434590"/>
                  <a:gd name="connsiteY95" fmla="*/ 41910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291590 w 2434590"/>
                  <a:gd name="connsiteY95" fmla="*/ 41910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10640 w 2434590"/>
                  <a:gd name="connsiteY94" fmla="*/ 63627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10640 w 2434590"/>
                  <a:gd name="connsiteY94" fmla="*/ 63627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10640 w 2434590"/>
                  <a:gd name="connsiteY94" fmla="*/ 63627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10640 w 2434590"/>
                  <a:gd name="connsiteY94" fmla="*/ 63627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82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484346 w 2434590"/>
                  <a:gd name="connsiteY25" fmla="*/ 3601402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40531 w 2434590"/>
                  <a:gd name="connsiteY24" fmla="*/ 3569970 h 3806190"/>
                  <a:gd name="connsiteX25" fmla="*/ 484346 w 2434590"/>
                  <a:gd name="connsiteY25" fmla="*/ 3601402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82893 w 2434590"/>
                  <a:gd name="connsiteY22" fmla="*/ 3417093 h 3806190"/>
                  <a:gd name="connsiteX23" fmla="*/ 377190 w 2434590"/>
                  <a:gd name="connsiteY23" fmla="*/ 3505200 h 3806190"/>
                  <a:gd name="connsiteX24" fmla="*/ 440531 w 2434590"/>
                  <a:gd name="connsiteY24" fmla="*/ 3569970 h 3806190"/>
                  <a:gd name="connsiteX25" fmla="*/ 484346 w 2434590"/>
                  <a:gd name="connsiteY25" fmla="*/ 3601402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82868 w 2434590"/>
                  <a:gd name="connsiteY19" fmla="*/ 3072765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82893 w 2434590"/>
                  <a:gd name="connsiteY22" fmla="*/ 3417093 h 3806190"/>
                  <a:gd name="connsiteX23" fmla="*/ 377190 w 2434590"/>
                  <a:gd name="connsiteY23" fmla="*/ 3505200 h 3806190"/>
                  <a:gd name="connsiteX24" fmla="*/ 440531 w 2434590"/>
                  <a:gd name="connsiteY24" fmla="*/ 3569970 h 3806190"/>
                  <a:gd name="connsiteX25" fmla="*/ 484346 w 2434590"/>
                  <a:gd name="connsiteY25" fmla="*/ 3601402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13347 w 2445067"/>
                  <a:gd name="connsiteY11" fmla="*/ 2099310 h 3806190"/>
                  <a:gd name="connsiteX12" fmla="*/ 71437 w 2445067"/>
                  <a:gd name="connsiteY12" fmla="*/ 2167890 h 3806190"/>
                  <a:gd name="connsiteX13" fmla="*/ 4476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28637 w 2445067"/>
                  <a:gd name="connsiteY26" fmla="*/ 3649980 h 3806190"/>
                  <a:gd name="connsiteX27" fmla="*/ 608647 w 2445067"/>
                  <a:gd name="connsiteY27" fmla="*/ 3653790 h 3806190"/>
                  <a:gd name="connsiteX28" fmla="*/ 646747 w 2445067"/>
                  <a:gd name="connsiteY28" fmla="*/ 3653790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13347 w 2445067"/>
                  <a:gd name="connsiteY11" fmla="*/ 2099310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28637 w 2445067"/>
                  <a:gd name="connsiteY26" fmla="*/ 3649980 h 3806190"/>
                  <a:gd name="connsiteX27" fmla="*/ 608647 w 2445067"/>
                  <a:gd name="connsiteY27" fmla="*/ 3653790 h 3806190"/>
                  <a:gd name="connsiteX28" fmla="*/ 646747 w 2445067"/>
                  <a:gd name="connsiteY28" fmla="*/ 3653790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28637 w 2445067"/>
                  <a:gd name="connsiteY26" fmla="*/ 3649980 h 3806190"/>
                  <a:gd name="connsiteX27" fmla="*/ 608647 w 2445067"/>
                  <a:gd name="connsiteY27" fmla="*/ 3653790 h 3806190"/>
                  <a:gd name="connsiteX28" fmla="*/ 646747 w 2445067"/>
                  <a:gd name="connsiteY28" fmla="*/ 3653790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14261 h 3806190"/>
                  <a:gd name="connsiteX27" fmla="*/ 608647 w 2445067"/>
                  <a:gd name="connsiteY27" fmla="*/ 3653790 h 3806190"/>
                  <a:gd name="connsiteX28" fmla="*/ 646747 w 2445067"/>
                  <a:gd name="connsiteY28" fmla="*/ 3653790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14261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72490 w 2445067"/>
                  <a:gd name="connsiteY32" fmla="*/ 374951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86050 w 2445067"/>
                  <a:gd name="connsiteY30" fmla="*/ 3741659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16518 w 2445067"/>
                  <a:gd name="connsiteY29" fmla="*/ 3709273 h 3806190"/>
                  <a:gd name="connsiteX30" fmla="*/ 786050 w 2445067"/>
                  <a:gd name="connsiteY30" fmla="*/ 3741659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596741 w 2445067"/>
                  <a:gd name="connsiteY27" fmla="*/ 3665696 h 3806190"/>
                  <a:gd name="connsiteX28" fmla="*/ 644366 w 2445067"/>
                  <a:gd name="connsiteY28" fmla="*/ 3679983 h 3806190"/>
                  <a:gd name="connsiteX29" fmla="*/ 716518 w 2445067"/>
                  <a:gd name="connsiteY29" fmla="*/ 3709273 h 3806190"/>
                  <a:gd name="connsiteX30" fmla="*/ 786050 w 2445067"/>
                  <a:gd name="connsiteY30" fmla="*/ 3741659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596741 w 2445067"/>
                  <a:gd name="connsiteY27" fmla="*/ 3665696 h 3806190"/>
                  <a:gd name="connsiteX28" fmla="*/ 644366 w 2445067"/>
                  <a:gd name="connsiteY28" fmla="*/ 3679983 h 3806190"/>
                  <a:gd name="connsiteX29" fmla="*/ 716518 w 2445067"/>
                  <a:gd name="connsiteY29" fmla="*/ 3709273 h 3806190"/>
                  <a:gd name="connsiteX30" fmla="*/ 786050 w 2445067"/>
                  <a:gd name="connsiteY30" fmla="*/ 3741659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7500 w 2445067"/>
                  <a:gd name="connsiteY34" fmla="*/ 3783807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6518 w 2445067"/>
                  <a:gd name="connsiteY29" fmla="*/ 3709273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7257 w 2445067"/>
                  <a:gd name="connsiteY33" fmla="*/ 3775710 h 3802618"/>
                  <a:gd name="connsiteX34" fmla="*/ 957500 w 2445067"/>
                  <a:gd name="connsiteY34" fmla="*/ 3783807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797367 w 2445067"/>
                  <a:gd name="connsiteY42" fmla="*/ 3657600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6518 w 2445067"/>
                  <a:gd name="connsiteY29" fmla="*/ 3709273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57500 w 2445067"/>
                  <a:gd name="connsiteY34" fmla="*/ 3783807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797367 w 2445067"/>
                  <a:gd name="connsiteY42" fmla="*/ 3657600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6518 w 2445067"/>
                  <a:gd name="connsiteY29" fmla="*/ 3709273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797367 w 2445067"/>
                  <a:gd name="connsiteY42" fmla="*/ 3657600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6518 w 2445067"/>
                  <a:gd name="connsiteY29" fmla="*/ 3709273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86000 w 2445067"/>
                  <a:gd name="connsiteY47" fmla="*/ 3162776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86000 w 2445067"/>
                  <a:gd name="connsiteY47" fmla="*/ 3162776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27683 w 2445067"/>
                  <a:gd name="connsiteY50" fmla="*/ 2742247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86000 w 2445067"/>
                  <a:gd name="connsiteY47" fmla="*/ 3162776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27683 w 2445067"/>
                  <a:gd name="connsiteY50" fmla="*/ 2742247 h 3802618"/>
                  <a:gd name="connsiteX51" fmla="*/ 2445067 w 2445067"/>
                  <a:gd name="connsiteY51" fmla="*/ 2625090 h 3802618"/>
                  <a:gd name="connsiteX52" fmla="*/ 2433161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86000 w 2445067"/>
                  <a:gd name="connsiteY47" fmla="*/ 3162776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27683 w 2445067"/>
                  <a:gd name="connsiteY50" fmla="*/ 2742247 h 3802618"/>
                  <a:gd name="connsiteX51" fmla="*/ 2445067 w 2445067"/>
                  <a:gd name="connsiteY51" fmla="*/ 2625090 h 3802618"/>
                  <a:gd name="connsiteX52" fmla="*/ 2433161 w 2445067"/>
                  <a:gd name="connsiteY52" fmla="*/ 2514600 h 3802618"/>
                  <a:gd name="connsiteX53" fmla="*/ 2431732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</a:cxnLst>
                <a:rect l="l" t="t" r="r" b="b"/>
                <a:pathLst>
                  <a:path w="2445067" h="3802618">
                    <a:moveTo>
                      <a:pt x="1324927" y="57150"/>
                    </a:moveTo>
                    <a:lnTo>
                      <a:pt x="1214437" y="7620"/>
                    </a:lnTo>
                    <a:lnTo>
                      <a:pt x="1046797" y="0"/>
                    </a:lnTo>
                    <a:lnTo>
                      <a:pt x="1027747" y="19050"/>
                    </a:lnTo>
                    <a:lnTo>
                      <a:pt x="997267" y="80010"/>
                    </a:lnTo>
                    <a:cubicBezTo>
                      <a:pt x="999913" y="341948"/>
                      <a:pt x="1002558" y="603885"/>
                      <a:pt x="1005204" y="865823"/>
                    </a:cubicBezTo>
                    <a:lnTo>
                      <a:pt x="994727" y="973138"/>
                    </a:lnTo>
                    <a:lnTo>
                      <a:pt x="974407" y="1017270"/>
                    </a:lnTo>
                    <a:lnTo>
                      <a:pt x="915034" y="1096010"/>
                    </a:lnTo>
                    <a:lnTo>
                      <a:pt x="242887" y="1859280"/>
                    </a:lnTo>
                    <a:lnTo>
                      <a:pt x="170497" y="1977390"/>
                    </a:lnTo>
                    <a:lnTo>
                      <a:pt x="108585" y="2073117"/>
                    </a:lnTo>
                    <a:lnTo>
                      <a:pt x="71437" y="2167890"/>
                    </a:lnTo>
                    <a:lnTo>
                      <a:pt x="25717" y="2293620"/>
                    </a:lnTo>
                    <a:lnTo>
                      <a:pt x="14287" y="2404110"/>
                    </a:lnTo>
                    <a:lnTo>
                      <a:pt x="0" y="2579370"/>
                    </a:lnTo>
                    <a:lnTo>
                      <a:pt x="10477" y="2705100"/>
                    </a:lnTo>
                    <a:lnTo>
                      <a:pt x="25717" y="2876550"/>
                    </a:lnTo>
                    <a:lnTo>
                      <a:pt x="67627" y="3002280"/>
                    </a:lnTo>
                    <a:lnTo>
                      <a:pt x="93345" y="3072765"/>
                    </a:lnTo>
                    <a:lnTo>
                      <a:pt x="159067" y="3219450"/>
                    </a:lnTo>
                    <a:lnTo>
                      <a:pt x="193357" y="3272790"/>
                    </a:lnTo>
                    <a:lnTo>
                      <a:pt x="293370" y="3417093"/>
                    </a:lnTo>
                    <a:lnTo>
                      <a:pt x="387667" y="3505200"/>
                    </a:lnTo>
                    <a:lnTo>
                      <a:pt x="451008" y="3569970"/>
                    </a:lnTo>
                    <a:cubicBezTo>
                      <a:pt x="462438" y="3572510"/>
                      <a:pt x="476725" y="3588464"/>
                      <a:pt x="494823" y="3601402"/>
                    </a:cubicBezTo>
                    <a:lnTo>
                      <a:pt x="559594" y="3647598"/>
                    </a:lnTo>
                    <a:lnTo>
                      <a:pt x="596741" y="3665696"/>
                    </a:lnTo>
                    <a:lnTo>
                      <a:pt x="637222" y="3683555"/>
                    </a:lnTo>
                    <a:lnTo>
                      <a:pt x="712946" y="3712845"/>
                    </a:lnTo>
                    <a:lnTo>
                      <a:pt x="786050" y="3741659"/>
                    </a:lnTo>
                    <a:cubicBezTo>
                      <a:pt x="797798" y="3746897"/>
                      <a:pt x="809268" y="3752890"/>
                      <a:pt x="821293" y="3757374"/>
                    </a:cubicBezTo>
                    <a:cubicBezTo>
                      <a:pt x="833318" y="3761858"/>
                      <a:pt x="841811" y="3764518"/>
                      <a:pt x="858202" y="3768566"/>
                    </a:cubicBezTo>
                    <a:cubicBezTo>
                      <a:pt x="874593" y="3772614"/>
                      <a:pt x="919638" y="3781663"/>
                      <a:pt x="919638" y="3781663"/>
                    </a:cubicBezTo>
                    <a:lnTo>
                      <a:pt x="968215" y="3790951"/>
                    </a:lnTo>
                    <a:lnTo>
                      <a:pt x="1069419" y="3802618"/>
                    </a:lnTo>
                    <a:lnTo>
                      <a:pt x="1172527" y="3802380"/>
                    </a:lnTo>
                    <a:lnTo>
                      <a:pt x="1283017" y="3802380"/>
                    </a:lnTo>
                    <a:lnTo>
                      <a:pt x="1427797" y="3783330"/>
                    </a:lnTo>
                    <a:lnTo>
                      <a:pt x="1545907" y="3764280"/>
                    </a:lnTo>
                    <a:lnTo>
                      <a:pt x="1644967" y="3741420"/>
                    </a:lnTo>
                    <a:lnTo>
                      <a:pt x="1736407" y="3699510"/>
                    </a:lnTo>
                    <a:lnTo>
                      <a:pt x="1830704" y="3650456"/>
                    </a:lnTo>
                    <a:lnTo>
                      <a:pt x="1892617" y="3604260"/>
                    </a:lnTo>
                    <a:lnTo>
                      <a:pt x="2048827" y="3478530"/>
                    </a:lnTo>
                    <a:lnTo>
                      <a:pt x="2132647" y="3394710"/>
                    </a:lnTo>
                    <a:lnTo>
                      <a:pt x="2193607" y="3310890"/>
                    </a:lnTo>
                    <a:lnTo>
                      <a:pt x="2286000" y="3162776"/>
                    </a:lnTo>
                    <a:lnTo>
                      <a:pt x="2372677" y="2990850"/>
                    </a:lnTo>
                    <a:lnTo>
                      <a:pt x="2403157" y="2872740"/>
                    </a:lnTo>
                    <a:lnTo>
                      <a:pt x="2427683" y="2742247"/>
                    </a:lnTo>
                    <a:lnTo>
                      <a:pt x="2445067" y="2625090"/>
                    </a:lnTo>
                    <a:lnTo>
                      <a:pt x="2433161" y="2514600"/>
                    </a:lnTo>
                    <a:cubicBezTo>
                      <a:pt x="2432685" y="2484120"/>
                      <a:pt x="2432208" y="2453640"/>
                      <a:pt x="2431732" y="2423160"/>
                    </a:cubicBezTo>
                    <a:lnTo>
                      <a:pt x="2422207" y="2331720"/>
                    </a:lnTo>
                    <a:lnTo>
                      <a:pt x="2406967" y="2244090"/>
                    </a:lnTo>
                    <a:lnTo>
                      <a:pt x="2384107" y="2171700"/>
                    </a:lnTo>
                    <a:lnTo>
                      <a:pt x="2281237" y="2145030"/>
                    </a:lnTo>
                    <a:lnTo>
                      <a:pt x="2254567" y="2164080"/>
                    </a:lnTo>
                    <a:lnTo>
                      <a:pt x="2254567" y="2289810"/>
                    </a:lnTo>
                    <a:lnTo>
                      <a:pt x="2231707" y="2373630"/>
                    </a:lnTo>
                    <a:lnTo>
                      <a:pt x="2086927" y="2388870"/>
                    </a:lnTo>
                    <a:lnTo>
                      <a:pt x="1987867" y="2522220"/>
                    </a:lnTo>
                    <a:lnTo>
                      <a:pt x="1926907" y="2731770"/>
                    </a:lnTo>
                    <a:lnTo>
                      <a:pt x="1869757" y="2857500"/>
                    </a:lnTo>
                    <a:lnTo>
                      <a:pt x="1717357" y="2960370"/>
                    </a:lnTo>
                    <a:lnTo>
                      <a:pt x="1606867" y="2990850"/>
                    </a:lnTo>
                    <a:lnTo>
                      <a:pt x="1519237" y="3009900"/>
                    </a:lnTo>
                    <a:lnTo>
                      <a:pt x="1378267" y="3013710"/>
                    </a:lnTo>
                    <a:lnTo>
                      <a:pt x="1267777" y="2994660"/>
                    </a:lnTo>
                    <a:lnTo>
                      <a:pt x="1157287" y="2945130"/>
                    </a:lnTo>
                    <a:lnTo>
                      <a:pt x="1073467" y="2884170"/>
                    </a:lnTo>
                    <a:lnTo>
                      <a:pt x="997267" y="2758440"/>
                    </a:lnTo>
                    <a:lnTo>
                      <a:pt x="913447" y="2632710"/>
                    </a:lnTo>
                    <a:lnTo>
                      <a:pt x="902017" y="2529840"/>
                    </a:lnTo>
                    <a:lnTo>
                      <a:pt x="917257" y="2404110"/>
                    </a:lnTo>
                    <a:lnTo>
                      <a:pt x="985837" y="2244090"/>
                    </a:lnTo>
                    <a:lnTo>
                      <a:pt x="1054417" y="2125980"/>
                    </a:lnTo>
                    <a:lnTo>
                      <a:pt x="1187767" y="2000250"/>
                    </a:lnTo>
                    <a:lnTo>
                      <a:pt x="1766887" y="1348740"/>
                    </a:lnTo>
                    <a:lnTo>
                      <a:pt x="1877377" y="1207770"/>
                    </a:lnTo>
                    <a:lnTo>
                      <a:pt x="1900237" y="1158240"/>
                    </a:lnTo>
                    <a:lnTo>
                      <a:pt x="1923097" y="842010"/>
                    </a:lnTo>
                    <a:lnTo>
                      <a:pt x="1901507" y="40323"/>
                    </a:lnTo>
                    <a:lnTo>
                      <a:pt x="1824037" y="7620"/>
                    </a:lnTo>
                    <a:lnTo>
                      <a:pt x="1690687" y="0"/>
                    </a:lnTo>
                    <a:lnTo>
                      <a:pt x="1603057" y="57150"/>
                    </a:lnTo>
                    <a:lnTo>
                      <a:pt x="1572577" y="129540"/>
                    </a:lnTo>
                    <a:lnTo>
                      <a:pt x="1584007" y="693420"/>
                    </a:lnTo>
                    <a:lnTo>
                      <a:pt x="1568767" y="742950"/>
                    </a:lnTo>
                    <a:lnTo>
                      <a:pt x="1511617" y="800100"/>
                    </a:lnTo>
                    <a:lnTo>
                      <a:pt x="1427797" y="811530"/>
                    </a:lnTo>
                    <a:lnTo>
                      <a:pt x="1359217" y="758190"/>
                    </a:lnTo>
                    <a:lnTo>
                      <a:pt x="1328737" y="712470"/>
                    </a:lnTo>
                    <a:lnTo>
                      <a:pt x="1330642" y="631507"/>
                    </a:lnTo>
                    <a:lnTo>
                      <a:pt x="1336357" y="411480"/>
                    </a:lnTo>
                    <a:lnTo>
                      <a:pt x="1332547" y="198120"/>
                    </a:lnTo>
                    <a:lnTo>
                      <a:pt x="1332547" y="148590"/>
                    </a:lnTo>
                    <a:lnTo>
                      <a:pt x="1324927" y="57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 dirty="0"/>
              </a:p>
            </p:txBody>
          </p:sp>
          <p:grpSp>
            <p:nvGrpSpPr>
              <p:cNvPr id="300" name="Gruppieren 299">
                <a:extLst>
                  <a:ext uri="{FF2B5EF4-FFF2-40B4-BE49-F238E27FC236}">
                    <a16:creationId xmlns:a16="http://schemas.microsoft.com/office/drawing/2014/main" id="{DAE36541-2FCB-439E-B324-7A10C49A62AF}"/>
                  </a:ext>
                </a:extLst>
              </p:cNvPr>
              <p:cNvGrpSpPr/>
              <p:nvPr/>
            </p:nvGrpSpPr>
            <p:grpSpPr>
              <a:xfrm>
                <a:off x="3454265" y="1335101"/>
                <a:ext cx="556260" cy="1436370"/>
                <a:chOff x="7108262" y="1006791"/>
                <a:chExt cx="556260" cy="1436370"/>
              </a:xfrm>
            </p:grpSpPr>
            <p:sp>
              <p:nvSpPr>
                <p:cNvPr id="301" name="Freihandform: Form 300">
                  <a:extLst>
                    <a:ext uri="{FF2B5EF4-FFF2-40B4-BE49-F238E27FC236}">
                      <a16:creationId xmlns:a16="http://schemas.microsoft.com/office/drawing/2014/main" id="{69C15160-FB03-4D24-B596-1B0B083DC3C3}"/>
                    </a:ext>
                  </a:extLst>
                </p:cNvPr>
                <p:cNvSpPr/>
                <p:nvPr/>
              </p:nvSpPr>
              <p:spPr>
                <a:xfrm>
                  <a:off x="7108262" y="1006791"/>
                  <a:ext cx="556260" cy="1436370"/>
                </a:xfrm>
                <a:custGeom>
                  <a:avLst/>
                  <a:gdLst>
                    <a:gd name="connsiteX0" fmla="*/ 0 w 556260"/>
                    <a:gd name="connsiteY0" fmla="*/ 243840 h 1436370"/>
                    <a:gd name="connsiteX1" fmla="*/ 438150 w 556260"/>
                    <a:gd name="connsiteY1" fmla="*/ 1367790 h 1436370"/>
                    <a:gd name="connsiteX2" fmla="*/ 472440 w 556260"/>
                    <a:gd name="connsiteY2" fmla="*/ 1432560 h 1436370"/>
                    <a:gd name="connsiteX3" fmla="*/ 472440 w 556260"/>
                    <a:gd name="connsiteY3" fmla="*/ 1432560 h 1436370"/>
                    <a:gd name="connsiteX4" fmla="*/ 529590 w 556260"/>
                    <a:gd name="connsiteY4" fmla="*/ 1436370 h 1436370"/>
                    <a:gd name="connsiteX5" fmla="*/ 556260 w 556260"/>
                    <a:gd name="connsiteY5" fmla="*/ 1386840 h 1436370"/>
                    <a:gd name="connsiteX6" fmla="*/ 502920 w 556260"/>
                    <a:gd name="connsiteY6" fmla="*/ 1184910 h 1436370"/>
                    <a:gd name="connsiteX7" fmla="*/ 384810 w 556260"/>
                    <a:gd name="connsiteY7" fmla="*/ 643890 h 1436370"/>
                    <a:gd name="connsiteX8" fmla="*/ 365760 w 556260"/>
                    <a:gd name="connsiteY8" fmla="*/ 533400 h 1436370"/>
                    <a:gd name="connsiteX9" fmla="*/ 365760 w 556260"/>
                    <a:gd name="connsiteY9" fmla="*/ 472440 h 1436370"/>
                    <a:gd name="connsiteX10" fmla="*/ 350520 w 556260"/>
                    <a:gd name="connsiteY10" fmla="*/ 430530 h 1436370"/>
                    <a:gd name="connsiteX11" fmla="*/ 381000 w 556260"/>
                    <a:gd name="connsiteY11" fmla="*/ 281940 h 1436370"/>
                    <a:gd name="connsiteX12" fmla="*/ 381000 w 556260"/>
                    <a:gd name="connsiteY12" fmla="*/ 220980 h 1436370"/>
                    <a:gd name="connsiteX13" fmla="*/ 373380 w 556260"/>
                    <a:gd name="connsiteY13" fmla="*/ 129540 h 1436370"/>
                    <a:gd name="connsiteX14" fmla="*/ 342900 w 556260"/>
                    <a:gd name="connsiteY14" fmla="*/ 76200 h 1436370"/>
                    <a:gd name="connsiteX15" fmla="*/ 308610 w 556260"/>
                    <a:gd name="connsiteY15" fmla="*/ 26670 h 1436370"/>
                    <a:gd name="connsiteX16" fmla="*/ 232410 w 556260"/>
                    <a:gd name="connsiteY16" fmla="*/ 0 h 1436370"/>
                    <a:gd name="connsiteX17" fmla="*/ 144780 w 556260"/>
                    <a:gd name="connsiteY17" fmla="*/ 7620 h 1436370"/>
                    <a:gd name="connsiteX18" fmla="*/ 80010 w 556260"/>
                    <a:gd name="connsiteY18" fmla="*/ 30480 h 1436370"/>
                    <a:gd name="connsiteX19" fmla="*/ 19050 w 556260"/>
                    <a:gd name="connsiteY19" fmla="*/ 99060 h 1436370"/>
                    <a:gd name="connsiteX20" fmla="*/ 0 w 556260"/>
                    <a:gd name="connsiteY20" fmla="*/ 243840 h 14363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556260" h="1436370">
                      <a:moveTo>
                        <a:pt x="0" y="243840"/>
                      </a:moveTo>
                      <a:lnTo>
                        <a:pt x="438150" y="1367790"/>
                      </a:lnTo>
                      <a:lnTo>
                        <a:pt x="472440" y="1432560"/>
                      </a:lnTo>
                      <a:lnTo>
                        <a:pt x="472440" y="1432560"/>
                      </a:lnTo>
                      <a:lnTo>
                        <a:pt x="529590" y="1436370"/>
                      </a:lnTo>
                      <a:lnTo>
                        <a:pt x="556260" y="1386840"/>
                      </a:lnTo>
                      <a:lnTo>
                        <a:pt x="502920" y="1184910"/>
                      </a:lnTo>
                      <a:lnTo>
                        <a:pt x="384810" y="643890"/>
                      </a:lnTo>
                      <a:lnTo>
                        <a:pt x="365760" y="533400"/>
                      </a:lnTo>
                      <a:lnTo>
                        <a:pt x="365760" y="472440"/>
                      </a:lnTo>
                      <a:lnTo>
                        <a:pt x="350520" y="430530"/>
                      </a:lnTo>
                      <a:lnTo>
                        <a:pt x="381000" y="281940"/>
                      </a:lnTo>
                      <a:lnTo>
                        <a:pt x="381000" y="220980"/>
                      </a:lnTo>
                      <a:lnTo>
                        <a:pt x="373380" y="129540"/>
                      </a:lnTo>
                      <a:lnTo>
                        <a:pt x="342900" y="76200"/>
                      </a:lnTo>
                      <a:lnTo>
                        <a:pt x="308610" y="26670"/>
                      </a:lnTo>
                      <a:lnTo>
                        <a:pt x="232410" y="0"/>
                      </a:lnTo>
                      <a:lnTo>
                        <a:pt x="144780" y="7620"/>
                      </a:lnTo>
                      <a:lnTo>
                        <a:pt x="80010" y="30480"/>
                      </a:lnTo>
                      <a:lnTo>
                        <a:pt x="19050" y="99060"/>
                      </a:lnTo>
                      <a:lnTo>
                        <a:pt x="0" y="243840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1200"/>
                </a:p>
              </p:txBody>
            </p:sp>
            <p:sp>
              <p:nvSpPr>
                <p:cNvPr id="302" name="Ellipse 301">
                  <a:extLst>
                    <a:ext uri="{FF2B5EF4-FFF2-40B4-BE49-F238E27FC236}">
                      <a16:creationId xmlns:a16="http://schemas.microsoft.com/office/drawing/2014/main" id="{FDFF7B5C-D42A-4629-998B-368BCA7B2829}"/>
                    </a:ext>
                  </a:extLst>
                </p:cNvPr>
                <p:cNvSpPr/>
                <p:nvPr/>
              </p:nvSpPr>
              <p:spPr>
                <a:xfrm>
                  <a:off x="7218721" y="1116330"/>
                  <a:ext cx="174122" cy="1826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1200"/>
                </a:p>
              </p:txBody>
            </p:sp>
          </p:grpSp>
        </p:grpSp>
      </p:grpSp>
      <p:cxnSp>
        <p:nvCxnSpPr>
          <p:cNvPr id="1269" name="Gerader Verbinder 60">
            <a:extLst>
              <a:ext uri="{FF2B5EF4-FFF2-40B4-BE49-F238E27FC236}">
                <a16:creationId xmlns:a16="http://schemas.microsoft.com/office/drawing/2014/main" id="{9C786594-7759-4069-96CC-29497A101D9A}"/>
              </a:ext>
            </a:extLst>
          </p:cNvPr>
          <p:cNvCxnSpPr>
            <a:cxnSpLocks/>
            <a:stCxn id="513" idx="98"/>
          </p:cNvCxnSpPr>
          <p:nvPr/>
        </p:nvCxnSpPr>
        <p:spPr bwMode="auto">
          <a:xfrm flipV="1">
            <a:off x="6081671" y="6078152"/>
            <a:ext cx="2720678" cy="50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0" name="Gerader Verbinder 1269">
            <a:extLst>
              <a:ext uri="{FF2B5EF4-FFF2-40B4-BE49-F238E27FC236}">
                <a16:creationId xmlns:a16="http://schemas.microsoft.com/office/drawing/2014/main" id="{81B8F27E-F354-40A9-A1B8-31D804FE01FF}"/>
              </a:ext>
            </a:extLst>
          </p:cNvPr>
          <p:cNvCxnSpPr>
            <a:cxnSpLocks/>
          </p:cNvCxnSpPr>
          <p:nvPr/>
        </p:nvCxnSpPr>
        <p:spPr>
          <a:xfrm>
            <a:off x="3132258" y="6056386"/>
            <a:ext cx="2724323" cy="283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71" name="Grafik 1270">
            <a:extLst>
              <a:ext uri="{FF2B5EF4-FFF2-40B4-BE49-F238E27FC236}">
                <a16:creationId xmlns:a16="http://schemas.microsoft.com/office/drawing/2014/main" id="{97A5A1EB-71E9-445F-8168-1212257C95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05154" y="5677834"/>
            <a:ext cx="1652067" cy="819150"/>
          </a:xfrm>
          <a:prstGeom prst="rect">
            <a:avLst/>
          </a:prstGeom>
        </p:spPr>
      </p:pic>
      <p:grpSp>
        <p:nvGrpSpPr>
          <p:cNvPr id="1281" name="Gruppieren 1280">
            <a:extLst>
              <a:ext uri="{FF2B5EF4-FFF2-40B4-BE49-F238E27FC236}">
                <a16:creationId xmlns:a16="http://schemas.microsoft.com/office/drawing/2014/main" id="{70694574-E711-4517-96F2-5DE82ECCD543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8810008" y="5945279"/>
            <a:ext cx="192626" cy="237804"/>
            <a:chOff x="3155950" y="968375"/>
            <a:chExt cx="2463800" cy="3041650"/>
          </a:xfrm>
        </p:grpSpPr>
        <p:grpSp>
          <p:nvGrpSpPr>
            <p:cNvPr id="1282" name="Gruppieren 1281">
              <a:extLst>
                <a:ext uri="{FF2B5EF4-FFF2-40B4-BE49-F238E27FC236}">
                  <a16:creationId xmlns:a16="http://schemas.microsoft.com/office/drawing/2014/main" id="{7B691303-4615-42CA-995B-E478FAE45805}"/>
                </a:ext>
              </a:extLst>
            </p:cNvPr>
            <p:cNvGrpSpPr/>
            <p:nvPr/>
          </p:nvGrpSpPr>
          <p:grpSpPr>
            <a:xfrm>
              <a:off x="3155950" y="968375"/>
              <a:ext cx="2463800" cy="3041650"/>
              <a:chOff x="3155950" y="968375"/>
              <a:chExt cx="2463800" cy="3041650"/>
            </a:xfrm>
          </p:grpSpPr>
          <p:sp>
            <p:nvSpPr>
              <p:cNvPr id="1284" name="Freihandform: Form 1283">
                <a:extLst>
                  <a:ext uri="{FF2B5EF4-FFF2-40B4-BE49-F238E27FC236}">
                    <a16:creationId xmlns:a16="http://schemas.microsoft.com/office/drawing/2014/main" id="{A321FFB8-0DF7-405E-B6B2-153D7A14E2F8}"/>
                  </a:ext>
                </a:extLst>
              </p:cNvPr>
              <p:cNvSpPr/>
              <p:nvPr/>
            </p:nvSpPr>
            <p:spPr>
              <a:xfrm>
                <a:off x="3155950" y="3067050"/>
                <a:ext cx="518230" cy="647700"/>
              </a:xfrm>
              <a:custGeom>
                <a:avLst/>
                <a:gdLst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7325 w 518230"/>
                  <a:gd name="connsiteY11" fmla="*/ 59055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33375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49250 w 518230"/>
                  <a:gd name="connsiteY2" fmla="*/ 15875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18230" h="647700">
                    <a:moveTo>
                      <a:pt x="511175" y="0"/>
                    </a:moveTo>
                    <a:lnTo>
                      <a:pt x="511175" y="0"/>
                    </a:lnTo>
                    <a:lnTo>
                      <a:pt x="349250" y="15875"/>
                    </a:lnTo>
                    <a:lnTo>
                      <a:pt x="219075" y="47625"/>
                    </a:lnTo>
                    <a:lnTo>
                      <a:pt x="111125" y="98425"/>
                    </a:lnTo>
                    <a:lnTo>
                      <a:pt x="50800" y="158750"/>
                    </a:lnTo>
                    <a:lnTo>
                      <a:pt x="6350" y="250825"/>
                    </a:lnTo>
                    <a:lnTo>
                      <a:pt x="0" y="323850"/>
                    </a:lnTo>
                    <a:lnTo>
                      <a:pt x="0" y="412750"/>
                    </a:lnTo>
                    <a:lnTo>
                      <a:pt x="31750" y="469900"/>
                    </a:lnTo>
                    <a:lnTo>
                      <a:pt x="73025" y="539750"/>
                    </a:lnTo>
                    <a:lnTo>
                      <a:pt x="180975" y="609600"/>
                    </a:lnTo>
                    <a:lnTo>
                      <a:pt x="244475" y="628650"/>
                    </a:lnTo>
                    <a:lnTo>
                      <a:pt x="336550" y="647700"/>
                    </a:lnTo>
                    <a:lnTo>
                      <a:pt x="441325" y="647700"/>
                    </a:lnTo>
                    <a:lnTo>
                      <a:pt x="517525" y="647700"/>
                    </a:lnTo>
                    <a:cubicBezTo>
                      <a:pt x="518583" y="434975"/>
                      <a:pt x="519642" y="222250"/>
                      <a:pt x="511175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285" name="Freihandform: Form 1284">
                <a:extLst>
                  <a:ext uri="{FF2B5EF4-FFF2-40B4-BE49-F238E27FC236}">
                    <a16:creationId xmlns:a16="http://schemas.microsoft.com/office/drawing/2014/main" id="{95C68E41-739F-4158-8713-37B674343529}"/>
                  </a:ext>
                </a:extLst>
              </p:cNvPr>
              <p:cNvSpPr/>
              <p:nvPr/>
            </p:nvSpPr>
            <p:spPr>
              <a:xfrm>
                <a:off x="3438525" y="968375"/>
                <a:ext cx="2181225" cy="3041650"/>
              </a:xfrm>
              <a:custGeom>
                <a:avLst/>
                <a:gdLst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48895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09625 w 2181225"/>
                  <a:gd name="connsiteY51" fmla="*/ 54610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60350 w 2181225"/>
                  <a:gd name="connsiteY22" fmla="*/ 2816225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702072 w 2181225"/>
                  <a:gd name="connsiteY32" fmla="*/ 2899569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</a:cxnLst>
                <a:rect l="l" t="t" r="r" b="b"/>
                <a:pathLst>
                  <a:path w="2181225" h="3041650">
                    <a:moveTo>
                      <a:pt x="1073150" y="0"/>
                    </a:moveTo>
                    <a:lnTo>
                      <a:pt x="885825" y="9525"/>
                    </a:lnTo>
                    <a:lnTo>
                      <a:pt x="663575" y="92075"/>
                    </a:lnTo>
                    <a:lnTo>
                      <a:pt x="492125" y="171450"/>
                    </a:lnTo>
                    <a:lnTo>
                      <a:pt x="381000" y="254000"/>
                    </a:lnTo>
                    <a:lnTo>
                      <a:pt x="292100" y="349250"/>
                    </a:lnTo>
                    <a:lnTo>
                      <a:pt x="184150" y="454025"/>
                    </a:lnTo>
                    <a:lnTo>
                      <a:pt x="130175" y="561975"/>
                    </a:lnTo>
                    <a:lnTo>
                      <a:pt x="44450" y="762000"/>
                    </a:lnTo>
                    <a:lnTo>
                      <a:pt x="28575" y="866775"/>
                    </a:lnTo>
                    <a:lnTo>
                      <a:pt x="6350" y="1057275"/>
                    </a:lnTo>
                    <a:lnTo>
                      <a:pt x="0" y="1133475"/>
                    </a:lnTo>
                    <a:lnTo>
                      <a:pt x="15875" y="1330325"/>
                    </a:lnTo>
                    <a:lnTo>
                      <a:pt x="50800" y="1406525"/>
                    </a:lnTo>
                    <a:lnTo>
                      <a:pt x="92075" y="1511300"/>
                    </a:lnTo>
                    <a:lnTo>
                      <a:pt x="127000" y="1619250"/>
                    </a:lnTo>
                    <a:lnTo>
                      <a:pt x="168275" y="1676400"/>
                    </a:lnTo>
                    <a:lnTo>
                      <a:pt x="206375" y="1746250"/>
                    </a:lnTo>
                    <a:lnTo>
                      <a:pt x="231775" y="1787525"/>
                    </a:lnTo>
                    <a:lnTo>
                      <a:pt x="241300" y="1851025"/>
                    </a:lnTo>
                    <a:lnTo>
                      <a:pt x="254000" y="2070100"/>
                    </a:lnTo>
                    <a:lnTo>
                      <a:pt x="244475" y="2794000"/>
                    </a:lnTo>
                    <a:lnTo>
                      <a:pt x="248444" y="2813843"/>
                    </a:lnTo>
                    <a:lnTo>
                      <a:pt x="248444" y="2835275"/>
                    </a:lnTo>
                    <a:lnTo>
                      <a:pt x="260747" y="2893219"/>
                    </a:lnTo>
                    <a:lnTo>
                      <a:pt x="289718" y="2941240"/>
                    </a:lnTo>
                    <a:lnTo>
                      <a:pt x="336550" y="2981325"/>
                    </a:lnTo>
                    <a:lnTo>
                      <a:pt x="400050" y="3025775"/>
                    </a:lnTo>
                    <a:lnTo>
                      <a:pt x="457200" y="3032125"/>
                    </a:lnTo>
                    <a:lnTo>
                      <a:pt x="533400" y="3025775"/>
                    </a:lnTo>
                    <a:lnTo>
                      <a:pt x="606425" y="3019425"/>
                    </a:lnTo>
                    <a:lnTo>
                      <a:pt x="666750" y="2978150"/>
                    </a:lnTo>
                    <a:lnTo>
                      <a:pt x="702072" y="2899569"/>
                    </a:lnTo>
                    <a:lnTo>
                      <a:pt x="717550" y="2809875"/>
                    </a:lnTo>
                    <a:lnTo>
                      <a:pt x="717550" y="2781300"/>
                    </a:lnTo>
                    <a:cubicBezTo>
                      <a:pt x="716492" y="2453217"/>
                      <a:pt x="715433" y="2125133"/>
                      <a:pt x="714375" y="1797050"/>
                    </a:cubicBezTo>
                    <a:lnTo>
                      <a:pt x="682625" y="1651000"/>
                    </a:lnTo>
                    <a:lnTo>
                      <a:pt x="647700" y="1571625"/>
                    </a:lnTo>
                    <a:lnTo>
                      <a:pt x="584200" y="1489075"/>
                    </a:lnTo>
                    <a:lnTo>
                      <a:pt x="549275" y="1397000"/>
                    </a:lnTo>
                    <a:lnTo>
                      <a:pt x="501650" y="1333500"/>
                    </a:lnTo>
                    <a:lnTo>
                      <a:pt x="482600" y="1254125"/>
                    </a:lnTo>
                    <a:lnTo>
                      <a:pt x="450850" y="1149350"/>
                    </a:lnTo>
                    <a:lnTo>
                      <a:pt x="450850" y="1066800"/>
                    </a:lnTo>
                    <a:lnTo>
                      <a:pt x="482600" y="911225"/>
                    </a:lnTo>
                    <a:lnTo>
                      <a:pt x="482600" y="882650"/>
                    </a:lnTo>
                    <a:lnTo>
                      <a:pt x="523875" y="812800"/>
                    </a:lnTo>
                    <a:lnTo>
                      <a:pt x="561975" y="742950"/>
                    </a:lnTo>
                    <a:lnTo>
                      <a:pt x="615950" y="685800"/>
                    </a:lnTo>
                    <a:lnTo>
                      <a:pt x="657225" y="635000"/>
                    </a:lnTo>
                    <a:lnTo>
                      <a:pt x="723900" y="593725"/>
                    </a:lnTo>
                    <a:lnTo>
                      <a:pt x="809625" y="527050"/>
                    </a:lnTo>
                    <a:lnTo>
                      <a:pt x="885825" y="501650"/>
                    </a:lnTo>
                    <a:lnTo>
                      <a:pt x="962025" y="469900"/>
                    </a:lnTo>
                    <a:lnTo>
                      <a:pt x="1060450" y="466725"/>
                    </a:lnTo>
                    <a:lnTo>
                      <a:pt x="1146175" y="466725"/>
                    </a:lnTo>
                    <a:lnTo>
                      <a:pt x="1285875" y="495300"/>
                    </a:lnTo>
                    <a:lnTo>
                      <a:pt x="1419225" y="565150"/>
                    </a:lnTo>
                    <a:lnTo>
                      <a:pt x="1495425" y="625475"/>
                    </a:lnTo>
                    <a:lnTo>
                      <a:pt x="1574800" y="698500"/>
                    </a:lnTo>
                    <a:lnTo>
                      <a:pt x="1708150" y="917575"/>
                    </a:lnTo>
                    <a:lnTo>
                      <a:pt x="1730375" y="1038225"/>
                    </a:lnTo>
                    <a:lnTo>
                      <a:pt x="1717675" y="1181100"/>
                    </a:lnTo>
                    <a:lnTo>
                      <a:pt x="1689100" y="1327150"/>
                    </a:lnTo>
                    <a:lnTo>
                      <a:pt x="1622425" y="1438275"/>
                    </a:lnTo>
                    <a:lnTo>
                      <a:pt x="1511300" y="1600200"/>
                    </a:lnTo>
                    <a:lnTo>
                      <a:pt x="1501775" y="1711325"/>
                    </a:lnTo>
                    <a:lnTo>
                      <a:pt x="1482725" y="1797050"/>
                    </a:lnTo>
                    <a:lnTo>
                      <a:pt x="1482725" y="1905000"/>
                    </a:lnTo>
                    <a:cubicBezTo>
                      <a:pt x="1480608" y="2227792"/>
                      <a:pt x="1478492" y="2550583"/>
                      <a:pt x="1476375" y="2873375"/>
                    </a:cubicBezTo>
                    <a:lnTo>
                      <a:pt x="1492250" y="2936875"/>
                    </a:lnTo>
                    <a:lnTo>
                      <a:pt x="1546225" y="2971800"/>
                    </a:lnTo>
                    <a:lnTo>
                      <a:pt x="1597025" y="3013075"/>
                    </a:lnTo>
                    <a:lnTo>
                      <a:pt x="1673225" y="3041650"/>
                    </a:lnTo>
                    <a:lnTo>
                      <a:pt x="1743075" y="3041650"/>
                    </a:lnTo>
                    <a:lnTo>
                      <a:pt x="1816100" y="3028950"/>
                    </a:lnTo>
                    <a:lnTo>
                      <a:pt x="1857375" y="3000375"/>
                    </a:lnTo>
                    <a:lnTo>
                      <a:pt x="1914525" y="2946400"/>
                    </a:lnTo>
                    <a:lnTo>
                      <a:pt x="1933575" y="2876550"/>
                    </a:lnTo>
                    <a:lnTo>
                      <a:pt x="1943100" y="2720975"/>
                    </a:lnTo>
                    <a:lnTo>
                      <a:pt x="1943100" y="1825625"/>
                    </a:lnTo>
                    <a:lnTo>
                      <a:pt x="1962150" y="1762125"/>
                    </a:lnTo>
                    <a:lnTo>
                      <a:pt x="2019300" y="1670050"/>
                    </a:lnTo>
                    <a:lnTo>
                      <a:pt x="2111375" y="1517650"/>
                    </a:lnTo>
                    <a:lnTo>
                      <a:pt x="2139950" y="1390650"/>
                    </a:lnTo>
                    <a:lnTo>
                      <a:pt x="2181225" y="1203325"/>
                    </a:lnTo>
                    <a:lnTo>
                      <a:pt x="2174875" y="946150"/>
                    </a:lnTo>
                    <a:lnTo>
                      <a:pt x="2149475" y="806450"/>
                    </a:lnTo>
                    <a:lnTo>
                      <a:pt x="2082800" y="638175"/>
                    </a:lnTo>
                    <a:lnTo>
                      <a:pt x="2019300" y="511175"/>
                    </a:lnTo>
                    <a:lnTo>
                      <a:pt x="1943100" y="403225"/>
                    </a:lnTo>
                    <a:lnTo>
                      <a:pt x="1892300" y="327025"/>
                    </a:lnTo>
                    <a:lnTo>
                      <a:pt x="1793875" y="241300"/>
                    </a:lnTo>
                    <a:lnTo>
                      <a:pt x="1698625" y="187325"/>
                    </a:lnTo>
                    <a:lnTo>
                      <a:pt x="1625600" y="130175"/>
                    </a:lnTo>
                    <a:lnTo>
                      <a:pt x="1536700" y="88900"/>
                    </a:lnTo>
                    <a:lnTo>
                      <a:pt x="1330325" y="22225"/>
                    </a:lnTo>
                    <a:lnTo>
                      <a:pt x="1273175" y="15875"/>
                    </a:lnTo>
                    <a:lnTo>
                      <a:pt x="1168400" y="0"/>
                    </a:lnTo>
                    <a:lnTo>
                      <a:pt x="107315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 dirty="0"/>
              </a:p>
            </p:txBody>
          </p:sp>
          <p:sp>
            <p:nvSpPr>
              <p:cNvPr id="1286" name="Rechteck 1285">
                <a:extLst>
                  <a:ext uri="{FF2B5EF4-FFF2-40B4-BE49-F238E27FC236}">
                    <a16:creationId xmlns:a16="http://schemas.microsoft.com/office/drawing/2014/main" id="{6C88D5FD-D988-4E6B-9B88-7B60C6B8418C}"/>
                  </a:ext>
                </a:extLst>
              </p:cNvPr>
              <p:cNvSpPr/>
              <p:nvPr/>
            </p:nvSpPr>
            <p:spPr>
              <a:xfrm>
                <a:off x="4169937" y="3178568"/>
                <a:ext cx="733576" cy="4695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sp>
          <p:nvSpPr>
            <p:cNvPr id="1283" name="Ellipse 1282">
              <a:extLst>
                <a:ext uri="{FF2B5EF4-FFF2-40B4-BE49-F238E27FC236}">
                  <a16:creationId xmlns:a16="http://schemas.microsoft.com/office/drawing/2014/main" id="{DD9EE389-198F-4DE3-8710-27C461D891E0}"/>
                </a:ext>
              </a:extLst>
            </p:cNvPr>
            <p:cNvSpPr/>
            <p:nvPr/>
          </p:nvSpPr>
          <p:spPr>
            <a:xfrm>
              <a:off x="3311547" y="3276600"/>
              <a:ext cx="218395" cy="21272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200"/>
            </a:p>
          </p:txBody>
        </p:sp>
      </p:grpSp>
      <p:grpSp>
        <p:nvGrpSpPr>
          <p:cNvPr id="1360" name="Gruppieren 1359">
            <a:extLst>
              <a:ext uri="{FF2B5EF4-FFF2-40B4-BE49-F238E27FC236}">
                <a16:creationId xmlns:a16="http://schemas.microsoft.com/office/drawing/2014/main" id="{D9459568-FCC2-43E7-AA78-2FDABF4531D9}"/>
              </a:ext>
            </a:extLst>
          </p:cNvPr>
          <p:cNvGrpSpPr>
            <a:grpSpLocks noChangeAspect="1"/>
          </p:cNvGrpSpPr>
          <p:nvPr/>
        </p:nvGrpSpPr>
        <p:grpSpPr>
          <a:xfrm>
            <a:off x="8957658" y="6021805"/>
            <a:ext cx="1536232" cy="147901"/>
            <a:chOff x="3115159" y="4189016"/>
            <a:chExt cx="4964456" cy="477953"/>
          </a:xfrm>
        </p:grpSpPr>
        <p:grpSp>
          <p:nvGrpSpPr>
            <p:cNvPr id="1361" name="Gruppieren 1360">
              <a:extLst>
                <a:ext uri="{FF2B5EF4-FFF2-40B4-BE49-F238E27FC236}">
                  <a16:creationId xmlns:a16="http://schemas.microsoft.com/office/drawing/2014/main" id="{CED7DF4A-5311-48A8-B2E6-A37F67EFD240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4864459" y="4224891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31" name="Abgerundetes Rechteck 38">
                <a:extLst>
                  <a:ext uri="{FF2B5EF4-FFF2-40B4-BE49-F238E27FC236}">
                    <a16:creationId xmlns:a16="http://schemas.microsoft.com/office/drawing/2014/main" id="{DAEDB678-4772-4B15-B8B2-F5791EA70FA1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32" name="Abgerundetes Rechteck 39">
                <a:extLst>
                  <a:ext uri="{FF2B5EF4-FFF2-40B4-BE49-F238E27FC236}">
                    <a16:creationId xmlns:a16="http://schemas.microsoft.com/office/drawing/2014/main" id="{EB8E47D4-DEE3-4D52-8FB5-013AED38F2AC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62" name="Gruppieren 1361">
              <a:extLst>
                <a:ext uri="{FF2B5EF4-FFF2-40B4-BE49-F238E27FC236}">
                  <a16:creationId xmlns:a16="http://schemas.microsoft.com/office/drawing/2014/main" id="{50CF8C30-F6F6-4179-AD27-B1AD81BE0B8C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506522" y="4222407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29" name="Abgerundetes Rechteck 24">
                <a:extLst>
                  <a:ext uri="{FF2B5EF4-FFF2-40B4-BE49-F238E27FC236}">
                    <a16:creationId xmlns:a16="http://schemas.microsoft.com/office/drawing/2014/main" id="{B291B651-5698-4F8E-B8EA-9AB29BBB5AD1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30" name="Abgerundetes Rechteck 25">
                <a:extLst>
                  <a:ext uri="{FF2B5EF4-FFF2-40B4-BE49-F238E27FC236}">
                    <a16:creationId xmlns:a16="http://schemas.microsoft.com/office/drawing/2014/main" id="{236DE3FD-1313-4550-899D-14F5B509D1C3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63" name="Gruppieren 1362">
              <a:extLst>
                <a:ext uri="{FF2B5EF4-FFF2-40B4-BE49-F238E27FC236}">
                  <a16:creationId xmlns:a16="http://schemas.microsoft.com/office/drawing/2014/main" id="{919EDF57-DA2B-4314-B86B-5AA1AED75DE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628674" y="4344816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26" name="Abgerundetes Rechteck 32">
                <a:extLst>
                  <a:ext uri="{FF2B5EF4-FFF2-40B4-BE49-F238E27FC236}">
                    <a16:creationId xmlns:a16="http://schemas.microsoft.com/office/drawing/2014/main" id="{C7CC5002-664B-4DEE-B838-BE3B89BF0919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27" name="Ellipse 1426">
                <a:extLst>
                  <a:ext uri="{FF2B5EF4-FFF2-40B4-BE49-F238E27FC236}">
                    <a16:creationId xmlns:a16="http://schemas.microsoft.com/office/drawing/2014/main" id="{AC4A16E3-7243-4756-AC5B-E63F1B472982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28" name="Ellipse 1427">
                <a:extLst>
                  <a:ext uri="{FF2B5EF4-FFF2-40B4-BE49-F238E27FC236}">
                    <a16:creationId xmlns:a16="http://schemas.microsoft.com/office/drawing/2014/main" id="{6CD6A48B-C84C-4EAE-9302-69F83361406B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64" name="Gruppieren 1363">
              <a:extLst>
                <a:ext uri="{FF2B5EF4-FFF2-40B4-BE49-F238E27FC236}">
                  <a16:creationId xmlns:a16="http://schemas.microsoft.com/office/drawing/2014/main" id="{FE761E14-A0B7-4C8F-999D-E52386BBF8D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266332" y="4343831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23" name="Abgerundetes Rechteck 32">
                <a:extLst>
                  <a:ext uri="{FF2B5EF4-FFF2-40B4-BE49-F238E27FC236}">
                    <a16:creationId xmlns:a16="http://schemas.microsoft.com/office/drawing/2014/main" id="{1F2D8FE9-3572-47BF-8CBD-04D5B1726EEB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24" name="Ellipse 1423">
                <a:extLst>
                  <a:ext uri="{FF2B5EF4-FFF2-40B4-BE49-F238E27FC236}">
                    <a16:creationId xmlns:a16="http://schemas.microsoft.com/office/drawing/2014/main" id="{81492616-BF2F-4B19-B861-5DB0C789B46B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25" name="Ellipse 1424">
                <a:extLst>
                  <a:ext uri="{FF2B5EF4-FFF2-40B4-BE49-F238E27FC236}">
                    <a16:creationId xmlns:a16="http://schemas.microsoft.com/office/drawing/2014/main" id="{E70A99CD-21C5-4707-9334-744813E0BA4F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65" name="Gruppieren 1364">
              <a:extLst>
                <a:ext uri="{FF2B5EF4-FFF2-40B4-BE49-F238E27FC236}">
                  <a16:creationId xmlns:a16="http://schemas.microsoft.com/office/drawing/2014/main" id="{E3E53E95-6D64-403D-BC19-4F2CDD9C68B3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5590437" y="4223705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21" name="Abgerundetes Rechteck 38">
                <a:extLst>
                  <a:ext uri="{FF2B5EF4-FFF2-40B4-BE49-F238E27FC236}">
                    <a16:creationId xmlns:a16="http://schemas.microsoft.com/office/drawing/2014/main" id="{D43C05F7-89BE-467A-8898-F9677373D60E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22" name="Abgerundetes Rechteck 39">
                <a:extLst>
                  <a:ext uri="{FF2B5EF4-FFF2-40B4-BE49-F238E27FC236}">
                    <a16:creationId xmlns:a16="http://schemas.microsoft.com/office/drawing/2014/main" id="{AC8E9971-9AEE-44D7-8061-24698C9862FF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66" name="Gruppieren 1365">
              <a:extLst>
                <a:ext uri="{FF2B5EF4-FFF2-40B4-BE49-F238E27FC236}">
                  <a16:creationId xmlns:a16="http://schemas.microsoft.com/office/drawing/2014/main" id="{69AF25A3-6D00-411A-B510-F05D65FBE63F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5225188" y="4223706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19" name="Abgerundetes Rechteck 24">
                <a:extLst>
                  <a:ext uri="{FF2B5EF4-FFF2-40B4-BE49-F238E27FC236}">
                    <a16:creationId xmlns:a16="http://schemas.microsoft.com/office/drawing/2014/main" id="{BA55F842-7FBF-43CF-AA1B-62216E57F474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20" name="Abgerundetes Rechteck 25">
                <a:extLst>
                  <a:ext uri="{FF2B5EF4-FFF2-40B4-BE49-F238E27FC236}">
                    <a16:creationId xmlns:a16="http://schemas.microsoft.com/office/drawing/2014/main" id="{8E978ED0-00E2-45D8-A065-DC3F6EB4472A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67" name="Gruppieren 1366">
              <a:extLst>
                <a:ext uri="{FF2B5EF4-FFF2-40B4-BE49-F238E27FC236}">
                  <a16:creationId xmlns:a16="http://schemas.microsoft.com/office/drawing/2014/main" id="{91684C34-F15A-4249-BF00-7F5DAA1A0F3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347118" y="4345443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16" name="Abgerundetes Rechteck 32">
                <a:extLst>
                  <a:ext uri="{FF2B5EF4-FFF2-40B4-BE49-F238E27FC236}">
                    <a16:creationId xmlns:a16="http://schemas.microsoft.com/office/drawing/2014/main" id="{1273C661-9361-4F2B-BF72-5DAB6FE6C297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17" name="Ellipse 1416">
                <a:extLst>
                  <a:ext uri="{FF2B5EF4-FFF2-40B4-BE49-F238E27FC236}">
                    <a16:creationId xmlns:a16="http://schemas.microsoft.com/office/drawing/2014/main" id="{B8434217-D730-4A6D-95F9-50365E4133AD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18" name="Ellipse 1417">
                <a:extLst>
                  <a:ext uri="{FF2B5EF4-FFF2-40B4-BE49-F238E27FC236}">
                    <a16:creationId xmlns:a16="http://schemas.microsoft.com/office/drawing/2014/main" id="{C86466F0-71C5-4B54-BDE6-6C35CC011EC2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68" name="Gruppieren 1367">
              <a:extLst>
                <a:ext uri="{FF2B5EF4-FFF2-40B4-BE49-F238E27FC236}">
                  <a16:creationId xmlns:a16="http://schemas.microsoft.com/office/drawing/2014/main" id="{03AA8223-DC0C-40F1-BD0B-505D69A5690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986354" y="4345055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13" name="Abgerundetes Rechteck 32">
                <a:extLst>
                  <a:ext uri="{FF2B5EF4-FFF2-40B4-BE49-F238E27FC236}">
                    <a16:creationId xmlns:a16="http://schemas.microsoft.com/office/drawing/2014/main" id="{D8485F16-FA93-4969-B0C8-8BA2EB719344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14" name="Ellipse 1413">
                <a:extLst>
                  <a:ext uri="{FF2B5EF4-FFF2-40B4-BE49-F238E27FC236}">
                    <a16:creationId xmlns:a16="http://schemas.microsoft.com/office/drawing/2014/main" id="{1350942E-1EF0-4663-9638-ACA86DBD38C5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15" name="Ellipse 1414">
                <a:extLst>
                  <a:ext uri="{FF2B5EF4-FFF2-40B4-BE49-F238E27FC236}">
                    <a16:creationId xmlns:a16="http://schemas.microsoft.com/office/drawing/2014/main" id="{97A41CD6-8F43-4B48-8ED1-C891DB1B00B8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69" name="Gruppieren 1368">
              <a:extLst>
                <a:ext uri="{FF2B5EF4-FFF2-40B4-BE49-F238E27FC236}">
                  <a16:creationId xmlns:a16="http://schemas.microsoft.com/office/drawing/2014/main" id="{52AC6A35-C839-4DA5-9ABE-52831695EAD1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6302202" y="4227375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11" name="Abgerundetes Rechteck 38">
                <a:extLst>
                  <a:ext uri="{FF2B5EF4-FFF2-40B4-BE49-F238E27FC236}">
                    <a16:creationId xmlns:a16="http://schemas.microsoft.com/office/drawing/2014/main" id="{50C1ADCF-0603-48F0-8FB7-8FEBC535A05E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12" name="Abgerundetes Rechteck 39">
                <a:extLst>
                  <a:ext uri="{FF2B5EF4-FFF2-40B4-BE49-F238E27FC236}">
                    <a16:creationId xmlns:a16="http://schemas.microsoft.com/office/drawing/2014/main" id="{43D78924-D9BE-4223-AE8A-508EC652F715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0" name="Gruppieren 1369">
              <a:extLst>
                <a:ext uri="{FF2B5EF4-FFF2-40B4-BE49-F238E27FC236}">
                  <a16:creationId xmlns:a16="http://schemas.microsoft.com/office/drawing/2014/main" id="{E8F7B5B2-FE25-4C8A-BDFF-7A9B0ED269E3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5944265" y="4224891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09" name="Abgerundetes Rechteck 24">
                <a:extLst>
                  <a:ext uri="{FF2B5EF4-FFF2-40B4-BE49-F238E27FC236}">
                    <a16:creationId xmlns:a16="http://schemas.microsoft.com/office/drawing/2014/main" id="{289BB38C-CA39-496D-964D-CC27DD7B35AD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10" name="Abgerundetes Rechteck 25">
                <a:extLst>
                  <a:ext uri="{FF2B5EF4-FFF2-40B4-BE49-F238E27FC236}">
                    <a16:creationId xmlns:a16="http://schemas.microsoft.com/office/drawing/2014/main" id="{D04739A4-46C5-47E9-B5F2-DA678FAFD262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1" name="Gruppieren 1370">
              <a:extLst>
                <a:ext uri="{FF2B5EF4-FFF2-40B4-BE49-F238E27FC236}">
                  <a16:creationId xmlns:a16="http://schemas.microsoft.com/office/drawing/2014/main" id="{87EB0417-B5BF-4F64-8A2D-204DA222CC1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066417" y="4347300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06" name="Abgerundetes Rechteck 32">
                <a:extLst>
                  <a:ext uri="{FF2B5EF4-FFF2-40B4-BE49-F238E27FC236}">
                    <a16:creationId xmlns:a16="http://schemas.microsoft.com/office/drawing/2014/main" id="{34401EB7-173E-426F-BC49-49C17CC00AD6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07" name="Ellipse 1406">
                <a:extLst>
                  <a:ext uri="{FF2B5EF4-FFF2-40B4-BE49-F238E27FC236}">
                    <a16:creationId xmlns:a16="http://schemas.microsoft.com/office/drawing/2014/main" id="{070A751F-CC04-4E45-97C2-49B827D131FA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08" name="Ellipse 1407">
                <a:extLst>
                  <a:ext uri="{FF2B5EF4-FFF2-40B4-BE49-F238E27FC236}">
                    <a16:creationId xmlns:a16="http://schemas.microsoft.com/office/drawing/2014/main" id="{670E717E-B5D4-4639-8257-BFD88A332170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2" name="Gruppieren 1371">
              <a:extLst>
                <a:ext uri="{FF2B5EF4-FFF2-40B4-BE49-F238E27FC236}">
                  <a16:creationId xmlns:a16="http://schemas.microsoft.com/office/drawing/2014/main" id="{71D12064-D4E1-4A15-87B9-AAA7793D797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704075" y="4346315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03" name="Abgerundetes Rechteck 32">
                <a:extLst>
                  <a:ext uri="{FF2B5EF4-FFF2-40B4-BE49-F238E27FC236}">
                    <a16:creationId xmlns:a16="http://schemas.microsoft.com/office/drawing/2014/main" id="{3ABB5037-166D-4F1A-BBAD-6409E8623810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04" name="Ellipse 1403">
                <a:extLst>
                  <a:ext uri="{FF2B5EF4-FFF2-40B4-BE49-F238E27FC236}">
                    <a16:creationId xmlns:a16="http://schemas.microsoft.com/office/drawing/2014/main" id="{35507554-058C-4827-94D8-776730671E60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05" name="Ellipse 1404">
                <a:extLst>
                  <a:ext uri="{FF2B5EF4-FFF2-40B4-BE49-F238E27FC236}">
                    <a16:creationId xmlns:a16="http://schemas.microsoft.com/office/drawing/2014/main" id="{B0DAB9AC-5EDE-4B94-B2D3-9F622EE06D50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3" name="Gruppieren 1372">
              <a:extLst>
                <a:ext uri="{FF2B5EF4-FFF2-40B4-BE49-F238E27FC236}">
                  <a16:creationId xmlns:a16="http://schemas.microsoft.com/office/drawing/2014/main" id="{5EBB8936-BAF1-4CDE-824B-1F820955805F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28180" y="4226189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401" name="Abgerundetes Rechteck 38">
                <a:extLst>
                  <a:ext uri="{FF2B5EF4-FFF2-40B4-BE49-F238E27FC236}">
                    <a16:creationId xmlns:a16="http://schemas.microsoft.com/office/drawing/2014/main" id="{EB69C868-B368-4D94-83BB-2F7CC951406F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02" name="Abgerundetes Rechteck 39">
                <a:extLst>
                  <a:ext uri="{FF2B5EF4-FFF2-40B4-BE49-F238E27FC236}">
                    <a16:creationId xmlns:a16="http://schemas.microsoft.com/office/drawing/2014/main" id="{414C9ACB-6993-49FE-ACDE-BDFC695CC982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4" name="Gruppieren 1373">
              <a:extLst>
                <a:ext uri="{FF2B5EF4-FFF2-40B4-BE49-F238E27FC236}">
                  <a16:creationId xmlns:a16="http://schemas.microsoft.com/office/drawing/2014/main" id="{1DA51031-A0D1-44CE-9985-AB3F71AB47FF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6662931" y="4226190"/>
              <a:ext cx="182607" cy="304345"/>
              <a:chOff x="3179400" y="2863260"/>
              <a:chExt cx="1080000" cy="1800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399" name="Abgerundetes Rechteck 24">
                <a:extLst>
                  <a:ext uri="{FF2B5EF4-FFF2-40B4-BE49-F238E27FC236}">
                    <a16:creationId xmlns:a16="http://schemas.microsoft.com/office/drawing/2014/main" id="{ABAD12C2-F381-47E5-A1E1-28004BB12EDC}"/>
                  </a:ext>
                </a:extLst>
              </p:cNvPr>
              <p:cNvSpPr/>
              <p:nvPr/>
            </p:nvSpPr>
            <p:spPr>
              <a:xfrm rot="5400000">
                <a:off x="2819400" y="3223260"/>
                <a:ext cx="1800000" cy="108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400" name="Abgerundetes Rechteck 25">
                <a:extLst>
                  <a:ext uri="{FF2B5EF4-FFF2-40B4-BE49-F238E27FC236}">
                    <a16:creationId xmlns:a16="http://schemas.microsoft.com/office/drawing/2014/main" id="{28898062-430E-404D-9FE6-83B25B4811F2}"/>
                  </a:ext>
                </a:extLst>
              </p:cNvPr>
              <p:cNvSpPr/>
              <p:nvPr/>
            </p:nvSpPr>
            <p:spPr>
              <a:xfrm rot="5400000">
                <a:off x="3181260" y="3581400"/>
                <a:ext cx="108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5" name="Gruppieren 1374">
              <a:extLst>
                <a:ext uri="{FF2B5EF4-FFF2-40B4-BE49-F238E27FC236}">
                  <a16:creationId xmlns:a16="http://schemas.microsoft.com/office/drawing/2014/main" id="{386FA29E-B6C4-44D1-B0D7-31D474CEF84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84861" y="4347927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396" name="Abgerundetes Rechteck 32">
                <a:extLst>
                  <a:ext uri="{FF2B5EF4-FFF2-40B4-BE49-F238E27FC236}">
                    <a16:creationId xmlns:a16="http://schemas.microsoft.com/office/drawing/2014/main" id="{A9E2AB72-1DEC-4890-A4C8-44F8CF85DE7C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397" name="Ellipse 1396">
                <a:extLst>
                  <a:ext uri="{FF2B5EF4-FFF2-40B4-BE49-F238E27FC236}">
                    <a16:creationId xmlns:a16="http://schemas.microsoft.com/office/drawing/2014/main" id="{8582CB8E-100A-4479-8835-3731ECEA4AA2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398" name="Ellipse 1397">
                <a:extLst>
                  <a:ext uri="{FF2B5EF4-FFF2-40B4-BE49-F238E27FC236}">
                    <a16:creationId xmlns:a16="http://schemas.microsoft.com/office/drawing/2014/main" id="{2C38D6F3-1817-4318-AEC0-19488107F0A3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6" name="Gruppieren 1375">
              <a:extLst>
                <a:ext uri="{FF2B5EF4-FFF2-40B4-BE49-F238E27FC236}">
                  <a16:creationId xmlns:a16="http://schemas.microsoft.com/office/drawing/2014/main" id="{B4C61C5D-D3A1-4234-912B-596F5DD026F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424097" y="4347539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393" name="Abgerundetes Rechteck 32">
                <a:extLst>
                  <a:ext uri="{FF2B5EF4-FFF2-40B4-BE49-F238E27FC236}">
                    <a16:creationId xmlns:a16="http://schemas.microsoft.com/office/drawing/2014/main" id="{A17CD1AF-B549-40D8-B29E-1C8E2BAC2118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394" name="Ellipse 1393">
                <a:extLst>
                  <a:ext uri="{FF2B5EF4-FFF2-40B4-BE49-F238E27FC236}">
                    <a16:creationId xmlns:a16="http://schemas.microsoft.com/office/drawing/2014/main" id="{AAC8D1A8-9A56-4719-BA8E-912C5D1B9B7E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395" name="Ellipse 1394">
                <a:extLst>
                  <a:ext uri="{FF2B5EF4-FFF2-40B4-BE49-F238E27FC236}">
                    <a16:creationId xmlns:a16="http://schemas.microsoft.com/office/drawing/2014/main" id="{946C59A6-4B45-4373-9C73-13DDBE46742A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7" name="Gruppieren 1376">
              <a:extLst>
                <a:ext uri="{FF2B5EF4-FFF2-40B4-BE49-F238E27FC236}">
                  <a16:creationId xmlns:a16="http://schemas.microsoft.com/office/drawing/2014/main" id="{16866D39-5599-47AE-AAEE-737184760DE3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849392" y="3990243"/>
              <a:ext cx="266932" cy="793453"/>
              <a:chOff x="2741911" y="2434027"/>
              <a:chExt cx="735806" cy="2187178"/>
            </a:xfrm>
          </p:grpSpPr>
          <p:sp>
            <p:nvSpPr>
              <p:cNvPr id="1391" name="Freihandform: Form 1390">
                <a:extLst>
                  <a:ext uri="{FF2B5EF4-FFF2-40B4-BE49-F238E27FC236}">
                    <a16:creationId xmlns:a16="http://schemas.microsoft.com/office/drawing/2014/main" id="{F5E668E1-1C7A-4557-80A9-A613E604BA14}"/>
                  </a:ext>
                </a:extLst>
              </p:cNvPr>
              <p:cNvSpPr/>
              <p:nvPr/>
            </p:nvSpPr>
            <p:spPr>
              <a:xfrm>
                <a:off x="2741911" y="2434027"/>
                <a:ext cx="735806" cy="2187178"/>
              </a:xfrm>
              <a:custGeom>
                <a:avLst/>
                <a:gdLst>
                  <a:gd name="connsiteX0" fmla="*/ 378619 w 735806"/>
                  <a:gd name="connsiteY0" fmla="*/ 9525 h 2174081"/>
                  <a:gd name="connsiteX1" fmla="*/ 276225 w 735806"/>
                  <a:gd name="connsiteY1" fmla="*/ 14287 h 2174081"/>
                  <a:gd name="connsiteX2" fmla="*/ 200025 w 735806"/>
                  <a:gd name="connsiteY2" fmla="*/ 54768 h 2174081"/>
                  <a:gd name="connsiteX3" fmla="*/ 128588 w 735806"/>
                  <a:gd name="connsiteY3" fmla="*/ 102393 h 2174081"/>
                  <a:gd name="connsiteX4" fmla="*/ 111919 w 735806"/>
                  <a:gd name="connsiteY4" fmla="*/ 157162 h 2174081"/>
                  <a:gd name="connsiteX5" fmla="*/ 50006 w 735806"/>
                  <a:gd name="connsiteY5" fmla="*/ 240506 h 2174081"/>
                  <a:gd name="connsiteX6" fmla="*/ 50006 w 735806"/>
                  <a:gd name="connsiteY6" fmla="*/ 307181 h 2174081"/>
                  <a:gd name="connsiteX7" fmla="*/ 50006 w 735806"/>
                  <a:gd name="connsiteY7" fmla="*/ 359568 h 2174081"/>
                  <a:gd name="connsiteX8" fmla="*/ 52388 w 735806"/>
                  <a:gd name="connsiteY8" fmla="*/ 409575 h 2174081"/>
                  <a:gd name="connsiteX9" fmla="*/ 78581 w 735806"/>
                  <a:gd name="connsiteY9" fmla="*/ 440531 h 2174081"/>
                  <a:gd name="connsiteX10" fmla="*/ 78581 w 735806"/>
                  <a:gd name="connsiteY10" fmla="*/ 519112 h 2174081"/>
                  <a:gd name="connsiteX11" fmla="*/ 76200 w 735806"/>
                  <a:gd name="connsiteY11" fmla="*/ 571500 h 2174081"/>
                  <a:gd name="connsiteX12" fmla="*/ 33338 w 735806"/>
                  <a:gd name="connsiteY12" fmla="*/ 695325 h 2174081"/>
                  <a:gd name="connsiteX13" fmla="*/ 7144 w 735806"/>
                  <a:gd name="connsiteY13" fmla="*/ 783431 h 2174081"/>
                  <a:gd name="connsiteX14" fmla="*/ 0 w 735806"/>
                  <a:gd name="connsiteY14" fmla="*/ 1469231 h 2174081"/>
                  <a:gd name="connsiteX15" fmla="*/ 33338 w 735806"/>
                  <a:gd name="connsiteY15" fmla="*/ 1562100 h 2174081"/>
                  <a:gd name="connsiteX16" fmla="*/ 78581 w 735806"/>
                  <a:gd name="connsiteY16" fmla="*/ 1626393 h 2174081"/>
                  <a:gd name="connsiteX17" fmla="*/ 152400 w 735806"/>
                  <a:gd name="connsiteY17" fmla="*/ 1709737 h 2174081"/>
                  <a:gd name="connsiteX18" fmla="*/ 188119 w 735806"/>
                  <a:gd name="connsiteY18" fmla="*/ 1743075 h 2174081"/>
                  <a:gd name="connsiteX19" fmla="*/ 185738 w 735806"/>
                  <a:gd name="connsiteY19" fmla="*/ 2157412 h 2174081"/>
                  <a:gd name="connsiteX20" fmla="*/ 211931 w 735806"/>
                  <a:gd name="connsiteY20" fmla="*/ 2174081 h 2174081"/>
                  <a:gd name="connsiteX21" fmla="*/ 259556 w 735806"/>
                  <a:gd name="connsiteY21" fmla="*/ 2159793 h 2174081"/>
                  <a:gd name="connsiteX22" fmla="*/ 302419 w 735806"/>
                  <a:gd name="connsiteY22" fmla="*/ 2133600 h 2174081"/>
                  <a:gd name="connsiteX23" fmla="*/ 345281 w 735806"/>
                  <a:gd name="connsiteY23" fmla="*/ 2102643 h 2174081"/>
                  <a:gd name="connsiteX24" fmla="*/ 338138 w 735806"/>
                  <a:gd name="connsiteY24" fmla="*/ 1812131 h 2174081"/>
                  <a:gd name="connsiteX25" fmla="*/ 350044 w 735806"/>
                  <a:gd name="connsiteY25" fmla="*/ 1771650 h 2174081"/>
                  <a:gd name="connsiteX26" fmla="*/ 442913 w 735806"/>
                  <a:gd name="connsiteY26" fmla="*/ 1769268 h 2174081"/>
                  <a:gd name="connsiteX27" fmla="*/ 481013 w 735806"/>
                  <a:gd name="connsiteY27" fmla="*/ 1788318 h 2174081"/>
                  <a:gd name="connsiteX28" fmla="*/ 481013 w 735806"/>
                  <a:gd name="connsiteY28" fmla="*/ 2016918 h 2174081"/>
                  <a:gd name="connsiteX29" fmla="*/ 478631 w 735806"/>
                  <a:gd name="connsiteY29" fmla="*/ 2107406 h 2174081"/>
                  <a:gd name="connsiteX30" fmla="*/ 483394 w 735806"/>
                  <a:gd name="connsiteY30" fmla="*/ 2119312 h 2174081"/>
                  <a:gd name="connsiteX31" fmla="*/ 523875 w 735806"/>
                  <a:gd name="connsiteY31" fmla="*/ 2135981 h 2174081"/>
                  <a:gd name="connsiteX32" fmla="*/ 571500 w 735806"/>
                  <a:gd name="connsiteY32" fmla="*/ 2155031 h 2174081"/>
                  <a:gd name="connsiteX33" fmla="*/ 614363 w 735806"/>
                  <a:gd name="connsiteY33" fmla="*/ 2159793 h 2174081"/>
                  <a:gd name="connsiteX34" fmla="*/ 614363 w 735806"/>
                  <a:gd name="connsiteY34" fmla="*/ 1707356 h 2174081"/>
                  <a:gd name="connsiteX35" fmla="*/ 645319 w 735806"/>
                  <a:gd name="connsiteY35" fmla="*/ 1650206 h 2174081"/>
                  <a:gd name="connsiteX36" fmla="*/ 671513 w 735806"/>
                  <a:gd name="connsiteY36" fmla="*/ 1614487 h 2174081"/>
                  <a:gd name="connsiteX37" fmla="*/ 683419 w 735806"/>
                  <a:gd name="connsiteY37" fmla="*/ 1576387 h 2174081"/>
                  <a:gd name="connsiteX38" fmla="*/ 714375 w 735806"/>
                  <a:gd name="connsiteY38" fmla="*/ 1516856 h 2174081"/>
                  <a:gd name="connsiteX39" fmla="*/ 719138 w 735806"/>
                  <a:gd name="connsiteY39" fmla="*/ 1490662 h 2174081"/>
                  <a:gd name="connsiteX40" fmla="*/ 731044 w 735806"/>
                  <a:gd name="connsiteY40" fmla="*/ 1438275 h 2174081"/>
                  <a:gd name="connsiteX41" fmla="*/ 735806 w 735806"/>
                  <a:gd name="connsiteY41" fmla="*/ 1371600 h 2174081"/>
                  <a:gd name="connsiteX42" fmla="*/ 723900 w 735806"/>
                  <a:gd name="connsiteY42" fmla="*/ 1259681 h 2174081"/>
                  <a:gd name="connsiteX43" fmla="*/ 711994 w 735806"/>
                  <a:gd name="connsiteY43" fmla="*/ 1154906 h 2174081"/>
                  <a:gd name="connsiteX44" fmla="*/ 673894 w 735806"/>
                  <a:gd name="connsiteY44" fmla="*/ 1016793 h 2174081"/>
                  <a:gd name="connsiteX45" fmla="*/ 638175 w 735806"/>
                  <a:gd name="connsiteY45" fmla="*/ 928687 h 2174081"/>
                  <a:gd name="connsiteX46" fmla="*/ 611981 w 735806"/>
                  <a:gd name="connsiteY46" fmla="*/ 873918 h 2174081"/>
                  <a:gd name="connsiteX47" fmla="*/ 600075 w 735806"/>
                  <a:gd name="connsiteY47" fmla="*/ 833437 h 2174081"/>
                  <a:gd name="connsiteX48" fmla="*/ 547688 w 735806"/>
                  <a:gd name="connsiteY48" fmla="*/ 821531 h 2174081"/>
                  <a:gd name="connsiteX49" fmla="*/ 507206 w 735806"/>
                  <a:gd name="connsiteY49" fmla="*/ 871537 h 2174081"/>
                  <a:gd name="connsiteX50" fmla="*/ 459581 w 735806"/>
                  <a:gd name="connsiteY50" fmla="*/ 912018 h 2174081"/>
                  <a:gd name="connsiteX51" fmla="*/ 452438 w 735806"/>
                  <a:gd name="connsiteY51" fmla="*/ 971550 h 2174081"/>
                  <a:gd name="connsiteX52" fmla="*/ 466725 w 735806"/>
                  <a:gd name="connsiteY52" fmla="*/ 1193006 h 2174081"/>
                  <a:gd name="connsiteX53" fmla="*/ 469106 w 735806"/>
                  <a:gd name="connsiteY53" fmla="*/ 1366837 h 2174081"/>
                  <a:gd name="connsiteX54" fmla="*/ 478631 w 735806"/>
                  <a:gd name="connsiteY54" fmla="*/ 1388268 h 2174081"/>
                  <a:gd name="connsiteX55" fmla="*/ 464344 w 735806"/>
                  <a:gd name="connsiteY55" fmla="*/ 1421606 h 2174081"/>
                  <a:gd name="connsiteX56" fmla="*/ 407194 w 735806"/>
                  <a:gd name="connsiteY56" fmla="*/ 1433512 h 2174081"/>
                  <a:gd name="connsiteX57" fmla="*/ 383381 w 735806"/>
                  <a:gd name="connsiteY57" fmla="*/ 1428750 h 2174081"/>
                  <a:gd name="connsiteX58" fmla="*/ 330994 w 735806"/>
                  <a:gd name="connsiteY58" fmla="*/ 1400175 h 2174081"/>
                  <a:gd name="connsiteX59" fmla="*/ 316706 w 735806"/>
                  <a:gd name="connsiteY59" fmla="*/ 1385887 h 2174081"/>
                  <a:gd name="connsiteX60" fmla="*/ 330994 w 735806"/>
                  <a:gd name="connsiteY60" fmla="*/ 919162 h 2174081"/>
                  <a:gd name="connsiteX61" fmla="*/ 350044 w 735806"/>
                  <a:gd name="connsiteY61" fmla="*/ 852487 h 2174081"/>
                  <a:gd name="connsiteX62" fmla="*/ 404813 w 735806"/>
                  <a:gd name="connsiteY62" fmla="*/ 790575 h 2174081"/>
                  <a:gd name="connsiteX63" fmla="*/ 638175 w 735806"/>
                  <a:gd name="connsiteY63" fmla="*/ 550068 h 2174081"/>
                  <a:gd name="connsiteX64" fmla="*/ 681038 w 735806"/>
                  <a:gd name="connsiteY64" fmla="*/ 481012 h 2174081"/>
                  <a:gd name="connsiteX65" fmla="*/ 707231 w 735806"/>
                  <a:gd name="connsiteY65" fmla="*/ 426243 h 2174081"/>
                  <a:gd name="connsiteX66" fmla="*/ 721519 w 735806"/>
                  <a:gd name="connsiteY66" fmla="*/ 359568 h 2174081"/>
                  <a:gd name="connsiteX67" fmla="*/ 726281 w 735806"/>
                  <a:gd name="connsiteY67" fmla="*/ 278606 h 2174081"/>
                  <a:gd name="connsiteX68" fmla="*/ 714375 w 735806"/>
                  <a:gd name="connsiteY68" fmla="*/ 226218 h 2174081"/>
                  <a:gd name="connsiteX69" fmla="*/ 676275 w 735806"/>
                  <a:gd name="connsiteY69" fmla="*/ 164306 h 2174081"/>
                  <a:gd name="connsiteX70" fmla="*/ 614363 w 735806"/>
                  <a:gd name="connsiteY70" fmla="*/ 95250 h 2174081"/>
                  <a:gd name="connsiteX71" fmla="*/ 550069 w 735806"/>
                  <a:gd name="connsiteY71" fmla="*/ 52387 h 2174081"/>
                  <a:gd name="connsiteX72" fmla="*/ 488156 w 735806"/>
                  <a:gd name="connsiteY72" fmla="*/ 14287 h 2174081"/>
                  <a:gd name="connsiteX73" fmla="*/ 433388 w 735806"/>
                  <a:gd name="connsiteY73" fmla="*/ 0 h 2174081"/>
                  <a:gd name="connsiteX74" fmla="*/ 378619 w 735806"/>
                  <a:gd name="connsiteY74" fmla="*/ 9525 h 2174081"/>
                  <a:gd name="connsiteX0" fmla="*/ 378619 w 735806"/>
                  <a:gd name="connsiteY0" fmla="*/ 9525 h 2174081"/>
                  <a:gd name="connsiteX1" fmla="*/ 276225 w 735806"/>
                  <a:gd name="connsiteY1" fmla="*/ 14287 h 2174081"/>
                  <a:gd name="connsiteX2" fmla="*/ 200025 w 735806"/>
                  <a:gd name="connsiteY2" fmla="*/ 54768 h 2174081"/>
                  <a:gd name="connsiteX3" fmla="*/ 128588 w 735806"/>
                  <a:gd name="connsiteY3" fmla="*/ 102393 h 2174081"/>
                  <a:gd name="connsiteX4" fmla="*/ 85725 w 735806"/>
                  <a:gd name="connsiteY4" fmla="*/ 157162 h 2174081"/>
                  <a:gd name="connsiteX5" fmla="*/ 50006 w 735806"/>
                  <a:gd name="connsiteY5" fmla="*/ 240506 h 2174081"/>
                  <a:gd name="connsiteX6" fmla="*/ 50006 w 735806"/>
                  <a:gd name="connsiteY6" fmla="*/ 307181 h 2174081"/>
                  <a:gd name="connsiteX7" fmla="*/ 50006 w 735806"/>
                  <a:gd name="connsiteY7" fmla="*/ 359568 h 2174081"/>
                  <a:gd name="connsiteX8" fmla="*/ 52388 w 735806"/>
                  <a:gd name="connsiteY8" fmla="*/ 409575 h 2174081"/>
                  <a:gd name="connsiteX9" fmla="*/ 78581 w 735806"/>
                  <a:gd name="connsiteY9" fmla="*/ 440531 h 2174081"/>
                  <a:gd name="connsiteX10" fmla="*/ 78581 w 735806"/>
                  <a:gd name="connsiteY10" fmla="*/ 519112 h 2174081"/>
                  <a:gd name="connsiteX11" fmla="*/ 76200 w 735806"/>
                  <a:gd name="connsiteY11" fmla="*/ 571500 h 2174081"/>
                  <a:gd name="connsiteX12" fmla="*/ 33338 w 735806"/>
                  <a:gd name="connsiteY12" fmla="*/ 695325 h 2174081"/>
                  <a:gd name="connsiteX13" fmla="*/ 7144 w 735806"/>
                  <a:gd name="connsiteY13" fmla="*/ 783431 h 2174081"/>
                  <a:gd name="connsiteX14" fmla="*/ 0 w 735806"/>
                  <a:gd name="connsiteY14" fmla="*/ 1469231 h 2174081"/>
                  <a:gd name="connsiteX15" fmla="*/ 33338 w 735806"/>
                  <a:gd name="connsiteY15" fmla="*/ 1562100 h 2174081"/>
                  <a:gd name="connsiteX16" fmla="*/ 78581 w 735806"/>
                  <a:gd name="connsiteY16" fmla="*/ 1626393 h 2174081"/>
                  <a:gd name="connsiteX17" fmla="*/ 152400 w 735806"/>
                  <a:gd name="connsiteY17" fmla="*/ 1709737 h 2174081"/>
                  <a:gd name="connsiteX18" fmla="*/ 188119 w 735806"/>
                  <a:gd name="connsiteY18" fmla="*/ 1743075 h 2174081"/>
                  <a:gd name="connsiteX19" fmla="*/ 185738 w 735806"/>
                  <a:gd name="connsiteY19" fmla="*/ 2157412 h 2174081"/>
                  <a:gd name="connsiteX20" fmla="*/ 211931 w 735806"/>
                  <a:gd name="connsiteY20" fmla="*/ 2174081 h 2174081"/>
                  <a:gd name="connsiteX21" fmla="*/ 259556 w 735806"/>
                  <a:gd name="connsiteY21" fmla="*/ 2159793 h 2174081"/>
                  <a:gd name="connsiteX22" fmla="*/ 302419 w 735806"/>
                  <a:gd name="connsiteY22" fmla="*/ 2133600 h 2174081"/>
                  <a:gd name="connsiteX23" fmla="*/ 345281 w 735806"/>
                  <a:gd name="connsiteY23" fmla="*/ 2102643 h 2174081"/>
                  <a:gd name="connsiteX24" fmla="*/ 338138 w 735806"/>
                  <a:gd name="connsiteY24" fmla="*/ 1812131 h 2174081"/>
                  <a:gd name="connsiteX25" fmla="*/ 350044 w 735806"/>
                  <a:gd name="connsiteY25" fmla="*/ 1771650 h 2174081"/>
                  <a:gd name="connsiteX26" fmla="*/ 442913 w 735806"/>
                  <a:gd name="connsiteY26" fmla="*/ 1769268 h 2174081"/>
                  <a:gd name="connsiteX27" fmla="*/ 481013 w 735806"/>
                  <a:gd name="connsiteY27" fmla="*/ 1788318 h 2174081"/>
                  <a:gd name="connsiteX28" fmla="*/ 481013 w 735806"/>
                  <a:gd name="connsiteY28" fmla="*/ 2016918 h 2174081"/>
                  <a:gd name="connsiteX29" fmla="*/ 478631 w 735806"/>
                  <a:gd name="connsiteY29" fmla="*/ 2107406 h 2174081"/>
                  <a:gd name="connsiteX30" fmla="*/ 483394 w 735806"/>
                  <a:gd name="connsiteY30" fmla="*/ 2119312 h 2174081"/>
                  <a:gd name="connsiteX31" fmla="*/ 523875 w 735806"/>
                  <a:gd name="connsiteY31" fmla="*/ 2135981 h 2174081"/>
                  <a:gd name="connsiteX32" fmla="*/ 571500 w 735806"/>
                  <a:gd name="connsiteY32" fmla="*/ 2155031 h 2174081"/>
                  <a:gd name="connsiteX33" fmla="*/ 614363 w 735806"/>
                  <a:gd name="connsiteY33" fmla="*/ 2159793 h 2174081"/>
                  <a:gd name="connsiteX34" fmla="*/ 614363 w 735806"/>
                  <a:gd name="connsiteY34" fmla="*/ 1707356 h 2174081"/>
                  <a:gd name="connsiteX35" fmla="*/ 645319 w 735806"/>
                  <a:gd name="connsiteY35" fmla="*/ 1650206 h 2174081"/>
                  <a:gd name="connsiteX36" fmla="*/ 671513 w 735806"/>
                  <a:gd name="connsiteY36" fmla="*/ 1614487 h 2174081"/>
                  <a:gd name="connsiteX37" fmla="*/ 683419 w 735806"/>
                  <a:gd name="connsiteY37" fmla="*/ 1576387 h 2174081"/>
                  <a:gd name="connsiteX38" fmla="*/ 714375 w 735806"/>
                  <a:gd name="connsiteY38" fmla="*/ 1516856 h 2174081"/>
                  <a:gd name="connsiteX39" fmla="*/ 719138 w 735806"/>
                  <a:gd name="connsiteY39" fmla="*/ 1490662 h 2174081"/>
                  <a:gd name="connsiteX40" fmla="*/ 731044 w 735806"/>
                  <a:gd name="connsiteY40" fmla="*/ 1438275 h 2174081"/>
                  <a:gd name="connsiteX41" fmla="*/ 735806 w 735806"/>
                  <a:gd name="connsiteY41" fmla="*/ 1371600 h 2174081"/>
                  <a:gd name="connsiteX42" fmla="*/ 723900 w 735806"/>
                  <a:gd name="connsiteY42" fmla="*/ 1259681 h 2174081"/>
                  <a:gd name="connsiteX43" fmla="*/ 711994 w 735806"/>
                  <a:gd name="connsiteY43" fmla="*/ 1154906 h 2174081"/>
                  <a:gd name="connsiteX44" fmla="*/ 673894 w 735806"/>
                  <a:gd name="connsiteY44" fmla="*/ 1016793 h 2174081"/>
                  <a:gd name="connsiteX45" fmla="*/ 638175 w 735806"/>
                  <a:gd name="connsiteY45" fmla="*/ 928687 h 2174081"/>
                  <a:gd name="connsiteX46" fmla="*/ 611981 w 735806"/>
                  <a:gd name="connsiteY46" fmla="*/ 873918 h 2174081"/>
                  <a:gd name="connsiteX47" fmla="*/ 600075 w 735806"/>
                  <a:gd name="connsiteY47" fmla="*/ 833437 h 2174081"/>
                  <a:gd name="connsiteX48" fmla="*/ 547688 w 735806"/>
                  <a:gd name="connsiteY48" fmla="*/ 821531 h 2174081"/>
                  <a:gd name="connsiteX49" fmla="*/ 507206 w 735806"/>
                  <a:gd name="connsiteY49" fmla="*/ 871537 h 2174081"/>
                  <a:gd name="connsiteX50" fmla="*/ 459581 w 735806"/>
                  <a:gd name="connsiteY50" fmla="*/ 912018 h 2174081"/>
                  <a:gd name="connsiteX51" fmla="*/ 452438 w 735806"/>
                  <a:gd name="connsiteY51" fmla="*/ 971550 h 2174081"/>
                  <a:gd name="connsiteX52" fmla="*/ 466725 w 735806"/>
                  <a:gd name="connsiteY52" fmla="*/ 1193006 h 2174081"/>
                  <a:gd name="connsiteX53" fmla="*/ 469106 w 735806"/>
                  <a:gd name="connsiteY53" fmla="*/ 1366837 h 2174081"/>
                  <a:gd name="connsiteX54" fmla="*/ 478631 w 735806"/>
                  <a:gd name="connsiteY54" fmla="*/ 1388268 h 2174081"/>
                  <a:gd name="connsiteX55" fmla="*/ 464344 w 735806"/>
                  <a:gd name="connsiteY55" fmla="*/ 1421606 h 2174081"/>
                  <a:gd name="connsiteX56" fmla="*/ 407194 w 735806"/>
                  <a:gd name="connsiteY56" fmla="*/ 1433512 h 2174081"/>
                  <a:gd name="connsiteX57" fmla="*/ 383381 w 735806"/>
                  <a:gd name="connsiteY57" fmla="*/ 1428750 h 2174081"/>
                  <a:gd name="connsiteX58" fmla="*/ 330994 w 735806"/>
                  <a:gd name="connsiteY58" fmla="*/ 1400175 h 2174081"/>
                  <a:gd name="connsiteX59" fmla="*/ 316706 w 735806"/>
                  <a:gd name="connsiteY59" fmla="*/ 1385887 h 2174081"/>
                  <a:gd name="connsiteX60" fmla="*/ 330994 w 735806"/>
                  <a:gd name="connsiteY60" fmla="*/ 919162 h 2174081"/>
                  <a:gd name="connsiteX61" fmla="*/ 350044 w 735806"/>
                  <a:gd name="connsiteY61" fmla="*/ 852487 h 2174081"/>
                  <a:gd name="connsiteX62" fmla="*/ 404813 w 735806"/>
                  <a:gd name="connsiteY62" fmla="*/ 790575 h 2174081"/>
                  <a:gd name="connsiteX63" fmla="*/ 638175 w 735806"/>
                  <a:gd name="connsiteY63" fmla="*/ 550068 h 2174081"/>
                  <a:gd name="connsiteX64" fmla="*/ 681038 w 735806"/>
                  <a:gd name="connsiteY64" fmla="*/ 481012 h 2174081"/>
                  <a:gd name="connsiteX65" fmla="*/ 707231 w 735806"/>
                  <a:gd name="connsiteY65" fmla="*/ 426243 h 2174081"/>
                  <a:gd name="connsiteX66" fmla="*/ 721519 w 735806"/>
                  <a:gd name="connsiteY66" fmla="*/ 359568 h 2174081"/>
                  <a:gd name="connsiteX67" fmla="*/ 726281 w 735806"/>
                  <a:gd name="connsiteY67" fmla="*/ 278606 h 2174081"/>
                  <a:gd name="connsiteX68" fmla="*/ 714375 w 735806"/>
                  <a:gd name="connsiteY68" fmla="*/ 226218 h 2174081"/>
                  <a:gd name="connsiteX69" fmla="*/ 676275 w 735806"/>
                  <a:gd name="connsiteY69" fmla="*/ 164306 h 2174081"/>
                  <a:gd name="connsiteX70" fmla="*/ 614363 w 735806"/>
                  <a:gd name="connsiteY70" fmla="*/ 95250 h 2174081"/>
                  <a:gd name="connsiteX71" fmla="*/ 550069 w 735806"/>
                  <a:gd name="connsiteY71" fmla="*/ 52387 h 2174081"/>
                  <a:gd name="connsiteX72" fmla="*/ 488156 w 735806"/>
                  <a:gd name="connsiteY72" fmla="*/ 14287 h 2174081"/>
                  <a:gd name="connsiteX73" fmla="*/ 433388 w 735806"/>
                  <a:gd name="connsiteY73" fmla="*/ 0 h 2174081"/>
                  <a:gd name="connsiteX74" fmla="*/ 378619 w 735806"/>
                  <a:gd name="connsiteY74" fmla="*/ 9525 h 2174081"/>
                  <a:gd name="connsiteX0" fmla="*/ 377428 w 735806"/>
                  <a:gd name="connsiteY0" fmla="*/ 1191 h 2174081"/>
                  <a:gd name="connsiteX1" fmla="*/ 276225 w 735806"/>
                  <a:gd name="connsiteY1" fmla="*/ 14287 h 2174081"/>
                  <a:gd name="connsiteX2" fmla="*/ 200025 w 735806"/>
                  <a:gd name="connsiteY2" fmla="*/ 54768 h 2174081"/>
                  <a:gd name="connsiteX3" fmla="*/ 128588 w 735806"/>
                  <a:gd name="connsiteY3" fmla="*/ 102393 h 2174081"/>
                  <a:gd name="connsiteX4" fmla="*/ 85725 w 735806"/>
                  <a:gd name="connsiteY4" fmla="*/ 157162 h 2174081"/>
                  <a:gd name="connsiteX5" fmla="*/ 50006 w 735806"/>
                  <a:gd name="connsiteY5" fmla="*/ 240506 h 2174081"/>
                  <a:gd name="connsiteX6" fmla="*/ 50006 w 735806"/>
                  <a:gd name="connsiteY6" fmla="*/ 307181 h 2174081"/>
                  <a:gd name="connsiteX7" fmla="*/ 50006 w 735806"/>
                  <a:gd name="connsiteY7" fmla="*/ 359568 h 2174081"/>
                  <a:gd name="connsiteX8" fmla="*/ 52388 w 735806"/>
                  <a:gd name="connsiteY8" fmla="*/ 409575 h 2174081"/>
                  <a:gd name="connsiteX9" fmla="*/ 78581 w 735806"/>
                  <a:gd name="connsiteY9" fmla="*/ 440531 h 2174081"/>
                  <a:gd name="connsiteX10" fmla="*/ 78581 w 735806"/>
                  <a:gd name="connsiteY10" fmla="*/ 519112 h 2174081"/>
                  <a:gd name="connsiteX11" fmla="*/ 76200 w 735806"/>
                  <a:gd name="connsiteY11" fmla="*/ 571500 h 2174081"/>
                  <a:gd name="connsiteX12" fmla="*/ 33338 w 735806"/>
                  <a:gd name="connsiteY12" fmla="*/ 695325 h 2174081"/>
                  <a:gd name="connsiteX13" fmla="*/ 7144 w 735806"/>
                  <a:gd name="connsiteY13" fmla="*/ 783431 h 2174081"/>
                  <a:gd name="connsiteX14" fmla="*/ 0 w 735806"/>
                  <a:gd name="connsiteY14" fmla="*/ 1469231 h 2174081"/>
                  <a:gd name="connsiteX15" fmla="*/ 33338 w 735806"/>
                  <a:gd name="connsiteY15" fmla="*/ 1562100 h 2174081"/>
                  <a:gd name="connsiteX16" fmla="*/ 78581 w 735806"/>
                  <a:gd name="connsiteY16" fmla="*/ 1626393 h 2174081"/>
                  <a:gd name="connsiteX17" fmla="*/ 152400 w 735806"/>
                  <a:gd name="connsiteY17" fmla="*/ 1709737 h 2174081"/>
                  <a:gd name="connsiteX18" fmla="*/ 188119 w 735806"/>
                  <a:gd name="connsiteY18" fmla="*/ 1743075 h 2174081"/>
                  <a:gd name="connsiteX19" fmla="*/ 185738 w 735806"/>
                  <a:gd name="connsiteY19" fmla="*/ 2157412 h 2174081"/>
                  <a:gd name="connsiteX20" fmla="*/ 211931 w 735806"/>
                  <a:gd name="connsiteY20" fmla="*/ 2174081 h 2174081"/>
                  <a:gd name="connsiteX21" fmla="*/ 259556 w 735806"/>
                  <a:gd name="connsiteY21" fmla="*/ 2159793 h 2174081"/>
                  <a:gd name="connsiteX22" fmla="*/ 302419 w 735806"/>
                  <a:gd name="connsiteY22" fmla="*/ 2133600 h 2174081"/>
                  <a:gd name="connsiteX23" fmla="*/ 345281 w 735806"/>
                  <a:gd name="connsiteY23" fmla="*/ 2102643 h 2174081"/>
                  <a:gd name="connsiteX24" fmla="*/ 338138 w 735806"/>
                  <a:gd name="connsiteY24" fmla="*/ 1812131 h 2174081"/>
                  <a:gd name="connsiteX25" fmla="*/ 350044 w 735806"/>
                  <a:gd name="connsiteY25" fmla="*/ 1771650 h 2174081"/>
                  <a:gd name="connsiteX26" fmla="*/ 442913 w 735806"/>
                  <a:gd name="connsiteY26" fmla="*/ 1769268 h 2174081"/>
                  <a:gd name="connsiteX27" fmla="*/ 481013 w 735806"/>
                  <a:gd name="connsiteY27" fmla="*/ 1788318 h 2174081"/>
                  <a:gd name="connsiteX28" fmla="*/ 481013 w 735806"/>
                  <a:gd name="connsiteY28" fmla="*/ 2016918 h 2174081"/>
                  <a:gd name="connsiteX29" fmla="*/ 478631 w 735806"/>
                  <a:gd name="connsiteY29" fmla="*/ 2107406 h 2174081"/>
                  <a:gd name="connsiteX30" fmla="*/ 483394 w 735806"/>
                  <a:gd name="connsiteY30" fmla="*/ 2119312 h 2174081"/>
                  <a:gd name="connsiteX31" fmla="*/ 523875 w 735806"/>
                  <a:gd name="connsiteY31" fmla="*/ 2135981 h 2174081"/>
                  <a:gd name="connsiteX32" fmla="*/ 571500 w 735806"/>
                  <a:gd name="connsiteY32" fmla="*/ 2155031 h 2174081"/>
                  <a:gd name="connsiteX33" fmla="*/ 614363 w 735806"/>
                  <a:gd name="connsiteY33" fmla="*/ 2159793 h 2174081"/>
                  <a:gd name="connsiteX34" fmla="*/ 614363 w 735806"/>
                  <a:gd name="connsiteY34" fmla="*/ 1707356 h 2174081"/>
                  <a:gd name="connsiteX35" fmla="*/ 645319 w 735806"/>
                  <a:gd name="connsiteY35" fmla="*/ 1650206 h 2174081"/>
                  <a:gd name="connsiteX36" fmla="*/ 671513 w 735806"/>
                  <a:gd name="connsiteY36" fmla="*/ 1614487 h 2174081"/>
                  <a:gd name="connsiteX37" fmla="*/ 683419 w 735806"/>
                  <a:gd name="connsiteY37" fmla="*/ 1576387 h 2174081"/>
                  <a:gd name="connsiteX38" fmla="*/ 714375 w 735806"/>
                  <a:gd name="connsiteY38" fmla="*/ 1516856 h 2174081"/>
                  <a:gd name="connsiteX39" fmla="*/ 719138 w 735806"/>
                  <a:gd name="connsiteY39" fmla="*/ 1490662 h 2174081"/>
                  <a:gd name="connsiteX40" fmla="*/ 731044 w 735806"/>
                  <a:gd name="connsiteY40" fmla="*/ 1438275 h 2174081"/>
                  <a:gd name="connsiteX41" fmla="*/ 735806 w 735806"/>
                  <a:gd name="connsiteY41" fmla="*/ 1371600 h 2174081"/>
                  <a:gd name="connsiteX42" fmla="*/ 723900 w 735806"/>
                  <a:gd name="connsiteY42" fmla="*/ 1259681 h 2174081"/>
                  <a:gd name="connsiteX43" fmla="*/ 711994 w 735806"/>
                  <a:gd name="connsiteY43" fmla="*/ 1154906 h 2174081"/>
                  <a:gd name="connsiteX44" fmla="*/ 673894 w 735806"/>
                  <a:gd name="connsiteY44" fmla="*/ 1016793 h 2174081"/>
                  <a:gd name="connsiteX45" fmla="*/ 638175 w 735806"/>
                  <a:gd name="connsiteY45" fmla="*/ 928687 h 2174081"/>
                  <a:gd name="connsiteX46" fmla="*/ 611981 w 735806"/>
                  <a:gd name="connsiteY46" fmla="*/ 873918 h 2174081"/>
                  <a:gd name="connsiteX47" fmla="*/ 600075 w 735806"/>
                  <a:gd name="connsiteY47" fmla="*/ 833437 h 2174081"/>
                  <a:gd name="connsiteX48" fmla="*/ 547688 w 735806"/>
                  <a:gd name="connsiteY48" fmla="*/ 821531 h 2174081"/>
                  <a:gd name="connsiteX49" fmla="*/ 507206 w 735806"/>
                  <a:gd name="connsiteY49" fmla="*/ 871537 h 2174081"/>
                  <a:gd name="connsiteX50" fmla="*/ 459581 w 735806"/>
                  <a:gd name="connsiteY50" fmla="*/ 912018 h 2174081"/>
                  <a:gd name="connsiteX51" fmla="*/ 452438 w 735806"/>
                  <a:gd name="connsiteY51" fmla="*/ 971550 h 2174081"/>
                  <a:gd name="connsiteX52" fmla="*/ 466725 w 735806"/>
                  <a:gd name="connsiteY52" fmla="*/ 1193006 h 2174081"/>
                  <a:gd name="connsiteX53" fmla="*/ 469106 w 735806"/>
                  <a:gd name="connsiteY53" fmla="*/ 1366837 h 2174081"/>
                  <a:gd name="connsiteX54" fmla="*/ 478631 w 735806"/>
                  <a:gd name="connsiteY54" fmla="*/ 1388268 h 2174081"/>
                  <a:gd name="connsiteX55" fmla="*/ 464344 w 735806"/>
                  <a:gd name="connsiteY55" fmla="*/ 1421606 h 2174081"/>
                  <a:gd name="connsiteX56" fmla="*/ 407194 w 735806"/>
                  <a:gd name="connsiteY56" fmla="*/ 1433512 h 2174081"/>
                  <a:gd name="connsiteX57" fmla="*/ 383381 w 735806"/>
                  <a:gd name="connsiteY57" fmla="*/ 1428750 h 2174081"/>
                  <a:gd name="connsiteX58" fmla="*/ 330994 w 735806"/>
                  <a:gd name="connsiteY58" fmla="*/ 1400175 h 2174081"/>
                  <a:gd name="connsiteX59" fmla="*/ 316706 w 735806"/>
                  <a:gd name="connsiteY59" fmla="*/ 1385887 h 2174081"/>
                  <a:gd name="connsiteX60" fmla="*/ 330994 w 735806"/>
                  <a:gd name="connsiteY60" fmla="*/ 919162 h 2174081"/>
                  <a:gd name="connsiteX61" fmla="*/ 350044 w 735806"/>
                  <a:gd name="connsiteY61" fmla="*/ 852487 h 2174081"/>
                  <a:gd name="connsiteX62" fmla="*/ 404813 w 735806"/>
                  <a:gd name="connsiteY62" fmla="*/ 790575 h 2174081"/>
                  <a:gd name="connsiteX63" fmla="*/ 638175 w 735806"/>
                  <a:gd name="connsiteY63" fmla="*/ 550068 h 2174081"/>
                  <a:gd name="connsiteX64" fmla="*/ 681038 w 735806"/>
                  <a:gd name="connsiteY64" fmla="*/ 481012 h 2174081"/>
                  <a:gd name="connsiteX65" fmla="*/ 707231 w 735806"/>
                  <a:gd name="connsiteY65" fmla="*/ 426243 h 2174081"/>
                  <a:gd name="connsiteX66" fmla="*/ 721519 w 735806"/>
                  <a:gd name="connsiteY66" fmla="*/ 359568 h 2174081"/>
                  <a:gd name="connsiteX67" fmla="*/ 726281 w 735806"/>
                  <a:gd name="connsiteY67" fmla="*/ 278606 h 2174081"/>
                  <a:gd name="connsiteX68" fmla="*/ 714375 w 735806"/>
                  <a:gd name="connsiteY68" fmla="*/ 226218 h 2174081"/>
                  <a:gd name="connsiteX69" fmla="*/ 676275 w 735806"/>
                  <a:gd name="connsiteY69" fmla="*/ 164306 h 2174081"/>
                  <a:gd name="connsiteX70" fmla="*/ 614363 w 735806"/>
                  <a:gd name="connsiteY70" fmla="*/ 95250 h 2174081"/>
                  <a:gd name="connsiteX71" fmla="*/ 550069 w 735806"/>
                  <a:gd name="connsiteY71" fmla="*/ 52387 h 2174081"/>
                  <a:gd name="connsiteX72" fmla="*/ 488156 w 735806"/>
                  <a:gd name="connsiteY72" fmla="*/ 14287 h 2174081"/>
                  <a:gd name="connsiteX73" fmla="*/ 433388 w 735806"/>
                  <a:gd name="connsiteY73" fmla="*/ 0 h 2174081"/>
                  <a:gd name="connsiteX74" fmla="*/ 377428 w 735806"/>
                  <a:gd name="connsiteY74" fmla="*/ 1191 h 2174081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59556 w 735806"/>
                  <a:gd name="connsiteY21" fmla="*/ 2164555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3875 w 735806"/>
                  <a:gd name="connsiteY31" fmla="*/ 2140743 h 2178843"/>
                  <a:gd name="connsiteX32" fmla="*/ 571500 w 735806"/>
                  <a:gd name="connsiteY32" fmla="*/ 215979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59556 w 735806"/>
                  <a:gd name="connsiteY21" fmla="*/ 2164555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3875 w 735806"/>
                  <a:gd name="connsiteY31" fmla="*/ 2140743 h 2178843"/>
                  <a:gd name="connsiteX32" fmla="*/ 571500 w 735806"/>
                  <a:gd name="connsiteY32" fmla="*/ 215979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59556 w 735806"/>
                  <a:gd name="connsiteY21" fmla="*/ 2164555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71500 w 735806"/>
                  <a:gd name="connsiteY32" fmla="*/ 215979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59556 w 735806"/>
                  <a:gd name="connsiteY21" fmla="*/ 2164555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7206 w 735806"/>
                  <a:gd name="connsiteY49" fmla="*/ 876299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30994 w 735806"/>
                  <a:gd name="connsiteY58" fmla="*/ 1404937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16706 w 735806"/>
                  <a:gd name="connsiteY59" fmla="*/ 1390649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78581 w 735806"/>
                  <a:gd name="connsiteY9" fmla="*/ 445293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38175 w 735806"/>
                  <a:gd name="connsiteY63" fmla="*/ 554830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1038 w 735806"/>
                  <a:gd name="connsiteY64" fmla="*/ 485774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07231 w 735806"/>
                  <a:gd name="connsiteY65" fmla="*/ 431005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1519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0069 w 735806"/>
                  <a:gd name="connsiteY71" fmla="*/ 57149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50044 w 735806"/>
                  <a:gd name="connsiteY61" fmla="*/ 857249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45319 w 735806"/>
                  <a:gd name="connsiteY63" fmla="*/ 566737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85800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2944 w 735806"/>
                  <a:gd name="connsiteY64" fmla="*/ 503633 h 2178843"/>
                  <a:gd name="connsiteX65" fmla="*/ 710803 w 735806"/>
                  <a:gd name="connsiteY65" fmla="*/ 434576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2944 w 735806"/>
                  <a:gd name="connsiteY64" fmla="*/ 503633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1981 w 735806"/>
                  <a:gd name="connsiteY46" fmla="*/ 878680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38175 w 735806"/>
                  <a:gd name="connsiteY45" fmla="*/ 933449 h 2178843"/>
                  <a:gd name="connsiteX46" fmla="*/ 617934 w 735806"/>
                  <a:gd name="connsiteY46" fmla="*/ 873917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17934 w 735806"/>
                  <a:gd name="connsiteY46" fmla="*/ 873917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78631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66725 w 735806"/>
                  <a:gd name="connsiteY54" fmla="*/ 1393030 h 2178843"/>
                  <a:gd name="connsiteX55" fmla="*/ 464344 w 735806"/>
                  <a:gd name="connsiteY55" fmla="*/ 1426368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66725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9106 w 735806"/>
                  <a:gd name="connsiteY53" fmla="*/ 1371599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66725 w 735806"/>
                  <a:gd name="connsiteY52" fmla="*/ 1197768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83419 w 735806"/>
                  <a:gd name="connsiteY37" fmla="*/ 158114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52400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78581 w 735806"/>
                  <a:gd name="connsiteY16" fmla="*/ 1631155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33338 w 735806"/>
                  <a:gd name="connsiteY15" fmla="*/ 1566862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50044 w 735806"/>
                  <a:gd name="connsiteY25" fmla="*/ 1776412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42913 w 735806"/>
                  <a:gd name="connsiteY26" fmla="*/ 1774030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81013 w 735806"/>
                  <a:gd name="connsiteY27" fmla="*/ 1793080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02419 w 735806"/>
                  <a:gd name="connsiteY22" fmla="*/ 213836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11944 w 735806"/>
                  <a:gd name="connsiteY22" fmla="*/ 2157412 h 2178843"/>
                  <a:gd name="connsiteX23" fmla="*/ 345281 w 735806"/>
                  <a:gd name="connsiteY23" fmla="*/ 2107405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11944 w 735806"/>
                  <a:gd name="connsiteY22" fmla="*/ 2157412 h 2178843"/>
                  <a:gd name="connsiteX23" fmla="*/ 344090 w 735806"/>
                  <a:gd name="connsiteY23" fmla="*/ 2124073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3394 w 735806"/>
                  <a:gd name="connsiteY30" fmla="*/ 2124074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11944 w 735806"/>
                  <a:gd name="connsiteY22" fmla="*/ 2157412 h 2178843"/>
                  <a:gd name="connsiteX23" fmla="*/ 344090 w 735806"/>
                  <a:gd name="connsiteY23" fmla="*/ 2124073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1013 w 735806"/>
                  <a:gd name="connsiteY30" fmla="*/ 2137170 h 2178843"/>
                  <a:gd name="connsiteX31" fmla="*/ 520303 w 735806"/>
                  <a:gd name="connsiteY31" fmla="*/ 2145505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78843"/>
                  <a:gd name="connsiteX1" fmla="*/ 276225 w 735806"/>
                  <a:gd name="connsiteY1" fmla="*/ 19049 h 2178843"/>
                  <a:gd name="connsiteX2" fmla="*/ 200025 w 735806"/>
                  <a:gd name="connsiteY2" fmla="*/ 59530 h 2178843"/>
                  <a:gd name="connsiteX3" fmla="*/ 128588 w 735806"/>
                  <a:gd name="connsiteY3" fmla="*/ 107155 h 2178843"/>
                  <a:gd name="connsiteX4" fmla="*/ 85725 w 735806"/>
                  <a:gd name="connsiteY4" fmla="*/ 161924 h 2178843"/>
                  <a:gd name="connsiteX5" fmla="*/ 50006 w 735806"/>
                  <a:gd name="connsiteY5" fmla="*/ 245268 h 2178843"/>
                  <a:gd name="connsiteX6" fmla="*/ 50006 w 735806"/>
                  <a:gd name="connsiteY6" fmla="*/ 311943 h 2178843"/>
                  <a:gd name="connsiteX7" fmla="*/ 50006 w 735806"/>
                  <a:gd name="connsiteY7" fmla="*/ 364330 h 2178843"/>
                  <a:gd name="connsiteX8" fmla="*/ 52388 w 735806"/>
                  <a:gd name="connsiteY8" fmla="*/ 414337 h 2178843"/>
                  <a:gd name="connsiteX9" fmla="*/ 64294 w 735806"/>
                  <a:gd name="connsiteY9" fmla="*/ 458390 h 2178843"/>
                  <a:gd name="connsiteX10" fmla="*/ 78581 w 735806"/>
                  <a:gd name="connsiteY10" fmla="*/ 523874 h 2178843"/>
                  <a:gd name="connsiteX11" fmla="*/ 76200 w 735806"/>
                  <a:gd name="connsiteY11" fmla="*/ 576262 h 2178843"/>
                  <a:gd name="connsiteX12" fmla="*/ 33338 w 735806"/>
                  <a:gd name="connsiteY12" fmla="*/ 700087 h 2178843"/>
                  <a:gd name="connsiteX13" fmla="*/ 7144 w 735806"/>
                  <a:gd name="connsiteY13" fmla="*/ 788193 h 2178843"/>
                  <a:gd name="connsiteX14" fmla="*/ 0 w 735806"/>
                  <a:gd name="connsiteY14" fmla="*/ 1473993 h 2178843"/>
                  <a:gd name="connsiteX15" fmla="*/ 25004 w 735806"/>
                  <a:gd name="connsiteY15" fmla="*/ 1563291 h 2178843"/>
                  <a:gd name="connsiteX16" fmla="*/ 59531 w 735806"/>
                  <a:gd name="connsiteY16" fmla="*/ 1640680 h 2178843"/>
                  <a:gd name="connsiteX17" fmla="*/ 129778 w 735806"/>
                  <a:gd name="connsiteY17" fmla="*/ 1714499 h 2178843"/>
                  <a:gd name="connsiteX18" fmla="*/ 188119 w 735806"/>
                  <a:gd name="connsiteY18" fmla="*/ 1747837 h 2178843"/>
                  <a:gd name="connsiteX19" fmla="*/ 185738 w 735806"/>
                  <a:gd name="connsiteY19" fmla="*/ 2162174 h 2178843"/>
                  <a:gd name="connsiteX20" fmla="*/ 211931 w 735806"/>
                  <a:gd name="connsiteY20" fmla="*/ 2178843 h 2178843"/>
                  <a:gd name="connsiteX21" fmla="*/ 265509 w 735806"/>
                  <a:gd name="connsiteY21" fmla="*/ 2172889 h 2178843"/>
                  <a:gd name="connsiteX22" fmla="*/ 311944 w 735806"/>
                  <a:gd name="connsiteY22" fmla="*/ 2157412 h 2178843"/>
                  <a:gd name="connsiteX23" fmla="*/ 344090 w 735806"/>
                  <a:gd name="connsiteY23" fmla="*/ 2124073 h 2178843"/>
                  <a:gd name="connsiteX24" fmla="*/ 338138 w 735806"/>
                  <a:gd name="connsiteY24" fmla="*/ 1816893 h 2178843"/>
                  <a:gd name="connsiteX25" fmla="*/ 364331 w 735806"/>
                  <a:gd name="connsiteY25" fmla="*/ 1781175 h 2178843"/>
                  <a:gd name="connsiteX26" fmla="*/ 428626 w 735806"/>
                  <a:gd name="connsiteY26" fmla="*/ 1777602 h 2178843"/>
                  <a:gd name="connsiteX27" fmla="*/ 472679 w 735806"/>
                  <a:gd name="connsiteY27" fmla="*/ 1807367 h 2178843"/>
                  <a:gd name="connsiteX28" fmla="*/ 481013 w 735806"/>
                  <a:gd name="connsiteY28" fmla="*/ 2021680 h 2178843"/>
                  <a:gd name="connsiteX29" fmla="*/ 478631 w 735806"/>
                  <a:gd name="connsiteY29" fmla="*/ 2112168 h 2178843"/>
                  <a:gd name="connsiteX30" fmla="*/ 481013 w 735806"/>
                  <a:gd name="connsiteY30" fmla="*/ 2137170 h 2178843"/>
                  <a:gd name="connsiteX31" fmla="*/ 511969 w 735806"/>
                  <a:gd name="connsiteY31" fmla="*/ 2153839 h 2178843"/>
                  <a:gd name="connsiteX32" fmla="*/ 564356 w 735806"/>
                  <a:gd name="connsiteY32" fmla="*/ 2177653 h 2178843"/>
                  <a:gd name="connsiteX33" fmla="*/ 614363 w 735806"/>
                  <a:gd name="connsiteY33" fmla="*/ 2164555 h 2178843"/>
                  <a:gd name="connsiteX34" fmla="*/ 614363 w 735806"/>
                  <a:gd name="connsiteY34" fmla="*/ 1712118 h 2178843"/>
                  <a:gd name="connsiteX35" fmla="*/ 645319 w 735806"/>
                  <a:gd name="connsiteY35" fmla="*/ 1654968 h 2178843"/>
                  <a:gd name="connsiteX36" fmla="*/ 671513 w 735806"/>
                  <a:gd name="connsiteY36" fmla="*/ 1619249 h 2178843"/>
                  <a:gd name="connsiteX37" fmla="*/ 696516 w 735806"/>
                  <a:gd name="connsiteY37" fmla="*/ 1579959 h 2178843"/>
                  <a:gd name="connsiteX38" fmla="*/ 714375 w 735806"/>
                  <a:gd name="connsiteY38" fmla="*/ 1521618 h 2178843"/>
                  <a:gd name="connsiteX39" fmla="*/ 719138 w 735806"/>
                  <a:gd name="connsiteY39" fmla="*/ 1495424 h 2178843"/>
                  <a:gd name="connsiteX40" fmla="*/ 731044 w 735806"/>
                  <a:gd name="connsiteY40" fmla="*/ 1443037 h 2178843"/>
                  <a:gd name="connsiteX41" fmla="*/ 735806 w 735806"/>
                  <a:gd name="connsiteY41" fmla="*/ 1376362 h 2178843"/>
                  <a:gd name="connsiteX42" fmla="*/ 723900 w 735806"/>
                  <a:gd name="connsiteY42" fmla="*/ 1264443 h 2178843"/>
                  <a:gd name="connsiteX43" fmla="*/ 711994 w 735806"/>
                  <a:gd name="connsiteY43" fmla="*/ 1159668 h 2178843"/>
                  <a:gd name="connsiteX44" fmla="*/ 673894 w 735806"/>
                  <a:gd name="connsiteY44" fmla="*/ 1021555 h 2178843"/>
                  <a:gd name="connsiteX45" fmla="*/ 648890 w 735806"/>
                  <a:gd name="connsiteY45" fmla="*/ 928686 h 2178843"/>
                  <a:gd name="connsiteX46" fmla="*/ 622697 w 735806"/>
                  <a:gd name="connsiteY46" fmla="*/ 862011 h 2178843"/>
                  <a:gd name="connsiteX47" fmla="*/ 600075 w 735806"/>
                  <a:gd name="connsiteY47" fmla="*/ 838199 h 2178843"/>
                  <a:gd name="connsiteX48" fmla="*/ 547688 w 735806"/>
                  <a:gd name="connsiteY48" fmla="*/ 826293 h 2178843"/>
                  <a:gd name="connsiteX49" fmla="*/ 502443 w 735806"/>
                  <a:gd name="connsiteY49" fmla="*/ 866774 h 2178843"/>
                  <a:gd name="connsiteX50" fmla="*/ 459581 w 735806"/>
                  <a:gd name="connsiteY50" fmla="*/ 916780 h 2178843"/>
                  <a:gd name="connsiteX51" fmla="*/ 452438 w 735806"/>
                  <a:gd name="connsiteY51" fmla="*/ 976312 h 2178843"/>
                  <a:gd name="connsiteX52" fmla="*/ 459581 w 735806"/>
                  <a:gd name="connsiteY52" fmla="*/ 1191815 h 2178843"/>
                  <a:gd name="connsiteX53" fmla="*/ 461963 w 735806"/>
                  <a:gd name="connsiteY53" fmla="*/ 1356121 h 2178843"/>
                  <a:gd name="connsiteX54" fmla="*/ 460772 w 735806"/>
                  <a:gd name="connsiteY54" fmla="*/ 1393030 h 2178843"/>
                  <a:gd name="connsiteX55" fmla="*/ 454819 w 735806"/>
                  <a:gd name="connsiteY55" fmla="*/ 1420415 h 2178843"/>
                  <a:gd name="connsiteX56" fmla="*/ 407194 w 735806"/>
                  <a:gd name="connsiteY56" fmla="*/ 1438274 h 2178843"/>
                  <a:gd name="connsiteX57" fmla="*/ 383381 w 735806"/>
                  <a:gd name="connsiteY57" fmla="*/ 1433512 h 2178843"/>
                  <a:gd name="connsiteX58" fmla="*/ 346472 w 735806"/>
                  <a:gd name="connsiteY58" fmla="*/ 1410890 h 2178843"/>
                  <a:gd name="connsiteX59" fmla="*/ 322659 w 735806"/>
                  <a:gd name="connsiteY59" fmla="*/ 1385887 h 2178843"/>
                  <a:gd name="connsiteX60" fmla="*/ 330994 w 735806"/>
                  <a:gd name="connsiteY60" fmla="*/ 923924 h 2178843"/>
                  <a:gd name="connsiteX61" fmla="*/ 361950 w 735806"/>
                  <a:gd name="connsiteY61" fmla="*/ 860821 h 2178843"/>
                  <a:gd name="connsiteX62" fmla="*/ 404813 w 735806"/>
                  <a:gd name="connsiteY62" fmla="*/ 795337 h 2178843"/>
                  <a:gd name="connsiteX63" fmla="*/ 652463 w 735806"/>
                  <a:gd name="connsiteY63" fmla="*/ 582215 h 2178843"/>
                  <a:gd name="connsiteX64" fmla="*/ 695326 w 735806"/>
                  <a:gd name="connsiteY64" fmla="*/ 504824 h 2178843"/>
                  <a:gd name="connsiteX65" fmla="*/ 719137 w 735806"/>
                  <a:gd name="connsiteY65" fmla="*/ 444101 h 2178843"/>
                  <a:gd name="connsiteX66" fmla="*/ 726282 w 735806"/>
                  <a:gd name="connsiteY66" fmla="*/ 364330 h 2178843"/>
                  <a:gd name="connsiteX67" fmla="*/ 726281 w 735806"/>
                  <a:gd name="connsiteY67" fmla="*/ 283368 h 2178843"/>
                  <a:gd name="connsiteX68" fmla="*/ 714375 w 735806"/>
                  <a:gd name="connsiteY68" fmla="*/ 230980 h 2178843"/>
                  <a:gd name="connsiteX69" fmla="*/ 676275 w 735806"/>
                  <a:gd name="connsiteY69" fmla="*/ 169068 h 2178843"/>
                  <a:gd name="connsiteX70" fmla="*/ 614363 w 735806"/>
                  <a:gd name="connsiteY70" fmla="*/ 100012 h 2178843"/>
                  <a:gd name="connsiteX71" fmla="*/ 557213 w 735806"/>
                  <a:gd name="connsiteY71" fmla="*/ 50006 h 2178843"/>
                  <a:gd name="connsiteX72" fmla="*/ 488156 w 735806"/>
                  <a:gd name="connsiteY72" fmla="*/ 19049 h 2178843"/>
                  <a:gd name="connsiteX73" fmla="*/ 433388 w 735806"/>
                  <a:gd name="connsiteY73" fmla="*/ 4762 h 2178843"/>
                  <a:gd name="connsiteX74" fmla="*/ 377428 w 735806"/>
                  <a:gd name="connsiteY74" fmla="*/ 0 h 2178843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65509 w 735806"/>
                  <a:gd name="connsiteY21" fmla="*/ 2172889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81013 w 735806"/>
                  <a:gd name="connsiteY28" fmla="*/ 2021680 h 2187178"/>
                  <a:gd name="connsiteX29" fmla="*/ 478631 w 735806"/>
                  <a:gd name="connsiteY29" fmla="*/ 2112168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14363 w 735806"/>
                  <a:gd name="connsiteY33" fmla="*/ 2164555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81013 w 735806"/>
                  <a:gd name="connsiteY28" fmla="*/ 2021680 h 2187178"/>
                  <a:gd name="connsiteX29" fmla="*/ 478631 w 735806"/>
                  <a:gd name="connsiteY29" fmla="*/ 2112168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14363 w 735806"/>
                  <a:gd name="connsiteY33" fmla="*/ 2164555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69107 w 735806"/>
                  <a:gd name="connsiteY28" fmla="*/ 2025252 h 2187178"/>
                  <a:gd name="connsiteX29" fmla="*/ 478631 w 735806"/>
                  <a:gd name="connsiteY29" fmla="*/ 2112168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14363 w 735806"/>
                  <a:gd name="connsiteY33" fmla="*/ 2164555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69107 w 735806"/>
                  <a:gd name="connsiteY28" fmla="*/ 2025252 h 2187178"/>
                  <a:gd name="connsiteX29" fmla="*/ 469106 w 735806"/>
                  <a:gd name="connsiteY29" fmla="*/ 2107405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14363 w 735806"/>
                  <a:gd name="connsiteY33" fmla="*/ 2164555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69107 w 735806"/>
                  <a:gd name="connsiteY28" fmla="*/ 2025252 h 2187178"/>
                  <a:gd name="connsiteX29" fmla="*/ 469106 w 735806"/>
                  <a:gd name="connsiteY29" fmla="*/ 2107405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20316 w 735806"/>
                  <a:gd name="connsiteY33" fmla="*/ 2175270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  <a:gd name="connsiteX0" fmla="*/ 377428 w 735806"/>
                  <a:gd name="connsiteY0" fmla="*/ 0 h 2187178"/>
                  <a:gd name="connsiteX1" fmla="*/ 276225 w 735806"/>
                  <a:gd name="connsiteY1" fmla="*/ 19049 h 2187178"/>
                  <a:gd name="connsiteX2" fmla="*/ 200025 w 735806"/>
                  <a:gd name="connsiteY2" fmla="*/ 59530 h 2187178"/>
                  <a:gd name="connsiteX3" fmla="*/ 128588 w 735806"/>
                  <a:gd name="connsiteY3" fmla="*/ 107155 h 2187178"/>
                  <a:gd name="connsiteX4" fmla="*/ 85725 w 735806"/>
                  <a:gd name="connsiteY4" fmla="*/ 161924 h 2187178"/>
                  <a:gd name="connsiteX5" fmla="*/ 50006 w 735806"/>
                  <a:gd name="connsiteY5" fmla="*/ 245268 h 2187178"/>
                  <a:gd name="connsiteX6" fmla="*/ 50006 w 735806"/>
                  <a:gd name="connsiteY6" fmla="*/ 311943 h 2187178"/>
                  <a:gd name="connsiteX7" fmla="*/ 50006 w 735806"/>
                  <a:gd name="connsiteY7" fmla="*/ 364330 h 2187178"/>
                  <a:gd name="connsiteX8" fmla="*/ 52388 w 735806"/>
                  <a:gd name="connsiteY8" fmla="*/ 414337 h 2187178"/>
                  <a:gd name="connsiteX9" fmla="*/ 64294 w 735806"/>
                  <a:gd name="connsiteY9" fmla="*/ 458390 h 2187178"/>
                  <a:gd name="connsiteX10" fmla="*/ 78581 w 735806"/>
                  <a:gd name="connsiteY10" fmla="*/ 523874 h 2187178"/>
                  <a:gd name="connsiteX11" fmla="*/ 76200 w 735806"/>
                  <a:gd name="connsiteY11" fmla="*/ 576262 h 2187178"/>
                  <a:gd name="connsiteX12" fmla="*/ 33338 w 735806"/>
                  <a:gd name="connsiteY12" fmla="*/ 700087 h 2187178"/>
                  <a:gd name="connsiteX13" fmla="*/ 7144 w 735806"/>
                  <a:gd name="connsiteY13" fmla="*/ 788193 h 2187178"/>
                  <a:gd name="connsiteX14" fmla="*/ 0 w 735806"/>
                  <a:gd name="connsiteY14" fmla="*/ 1473993 h 2187178"/>
                  <a:gd name="connsiteX15" fmla="*/ 25004 w 735806"/>
                  <a:gd name="connsiteY15" fmla="*/ 1563291 h 2187178"/>
                  <a:gd name="connsiteX16" fmla="*/ 59531 w 735806"/>
                  <a:gd name="connsiteY16" fmla="*/ 1640680 h 2187178"/>
                  <a:gd name="connsiteX17" fmla="*/ 129778 w 735806"/>
                  <a:gd name="connsiteY17" fmla="*/ 1714499 h 2187178"/>
                  <a:gd name="connsiteX18" fmla="*/ 188119 w 735806"/>
                  <a:gd name="connsiteY18" fmla="*/ 1747837 h 2187178"/>
                  <a:gd name="connsiteX19" fmla="*/ 185738 w 735806"/>
                  <a:gd name="connsiteY19" fmla="*/ 2162174 h 2187178"/>
                  <a:gd name="connsiteX20" fmla="*/ 211931 w 735806"/>
                  <a:gd name="connsiteY20" fmla="*/ 2178843 h 2187178"/>
                  <a:gd name="connsiteX21" fmla="*/ 259556 w 735806"/>
                  <a:gd name="connsiteY21" fmla="*/ 2185985 h 2187178"/>
                  <a:gd name="connsiteX22" fmla="*/ 311944 w 735806"/>
                  <a:gd name="connsiteY22" fmla="*/ 2157412 h 2187178"/>
                  <a:gd name="connsiteX23" fmla="*/ 344090 w 735806"/>
                  <a:gd name="connsiteY23" fmla="*/ 2124073 h 2187178"/>
                  <a:gd name="connsiteX24" fmla="*/ 338138 w 735806"/>
                  <a:gd name="connsiteY24" fmla="*/ 1816893 h 2187178"/>
                  <a:gd name="connsiteX25" fmla="*/ 364331 w 735806"/>
                  <a:gd name="connsiteY25" fmla="*/ 1781175 h 2187178"/>
                  <a:gd name="connsiteX26" fmla="*/ 428626 w 735806"/>
                  <a:gd name="connsiteY26" fmla="*/ 1777602 h 2187178"/>
                  <a:gd name="connsiteX27" fmla="*/ 472679 w 735806"/>
                  <a:gd name="connsiteY27" fmla="*/ 1807367 h 2187178"/>
                  <a:gd name="connsiteX28" fmla="*/ 469107 w 735806"/>
                  <a:gd name="connsiteY28" fmla="*/ 2025252 h 2187178"/>
                  <a:gd name="connsiteX29" fmla="*/ 469106 w 735806"/>
                  <a:gd name="connsiteY29" fmla="*/ 2107405 h 2187178"/>
                  <a:gd name="connsiteX30" fmla="*/ 481013 w 735806"/>
                  <a:gd name="connsiteY30" fmla="*/ 2137170 h 2187178"/>
                  <a:gd name="connsiteX31" fmla="*/ 511969 w 735806"/>
                  <a:gd name="connsiteY31" fmla="*/ 2153839 h 2187178"/>
                  <a:gd name="connsiteX32" fmla="*/ 561975 w 735806"/>
                  <a:gd name="connsiteY32" fmla="*/ 2187178 h 2187178"/>
                  <a:gd name="connsiteX33" fmla="*/ 620316 w 735806"/>
                  <a:gd name="connsiteY33" fmla="*/ 2157411 h 2187178"/>
                  <a:gd name="connsiteX34" fmla="*/ 614363 w 735806"/>
                  <a:gd name="connsiteY34" fmla="*/ 1712118 h 2187178"/>
                  <a:gd name="connsiteX35" fmla="*/ 645319 w 735806"/>
                  <a:gd name="connsiteY35" fmla="*/ 1654968 h 2187178"/>
                  <a:gd name="connsiteX36" fmla="*/ 671513 w 735806"/>
                  <a:gd name="connsiteY36" fmla="*/ 1619249 h 2187178"/>
                  <a:gd name="connsiteX37" fmla="*/ 696516 w 735806"/>
                  <a:gd name="connsiteY37" fmla="*/ 1579959 h 2187178"/>
                  <a:gd name="connsiteX38" fmla="*/ 714375 w 735806"/>
                  <a:gd name="connsiteY38" fmla="*/ 1521618 h 2187178"/>
                  <a:gd name="connsiteX39" fmla="*/ 719138 w 735806"/>
                  <a:gd name="connsiteY39" fmla="*/ 1495424 h 2187178"/>
                  <a:gd name="connsiteX40" fmla="*/ 731044 w 735806"/>
                  <a:gd name="connsiteY40" fmla="*/ 1443037 h 2187178"/>
                  <a:gd name="connsiteX41" fmla="*/ 735806 w 735806"/>
                  <a:gd name="connsiteY41" fmla="*/ 1376362 h 2187178"/>
                  <a:gd name="connsiteX42" fmla="*/ 723900 w 735806"/>
                  <a:gd name="connsiteY42" fmla="*/ 1264443 h 2187178"/>
                  <a:gd name="connsiteX43" fmla="*/ 711994 w 735806"/>
                  <a:gd name="connsiteY43" fmla="*/ 1159668 h 2187178"/>
                  <a:gd name="connsiteX44" fmla="*/ 673894 w 735806"/>
                  <a:gd name="connsiteY44" fmla="*/ 1021555 h 2187178"/>
                  <a:gd name="connsiteX45" fmla="*/ 648890 w 735806"/>
                  <a:gd name="connsiteY45" fmla="*/ 928686 h 2187178"/>
                  <a:gd name="connsiteX46" fmla="*/ 622697 w 735806"/>
                  <a:gd name="connsiteY46" fmla="*/ 862011 h 2187178"/>
                  <a:gd name="connsiteX47" fmla="*/ 600075 w 735806"/>
                  <a:gd name="connsiteY47" fmla="*/ 838199 h 2187178"/>
                  <a:gd name="connsiteX48" fmla="*/ 547688 w 735806"/>
                  <a:gd name="connsiteY48" fmla="*/ 826293 h 2187178"/>
                  <a:gd name="connsiteX49" fmla="*/ 502443 w 735806"/>
                  <a:gd name="connsiteY49" fmla="*/ 866774 h 2187178"/>
                  <a:gd name="connsiteX50" fmla="*/ 459581 w 735806"/>
                  <a:gd name="connsiteY50" fmla="*/ 916780 h 2187178"/>
                  <a:gd name="connsiteX51" fmla="*/ 452438 w 735806"/>
                  <a:gd name="connsiteY51" fmla="*/ 976312 h 2187178"/>
                  <a:gd name="connsiteX52" fmla="*/ 459581 w 735806"/>
                  <a:gd name="connsiteY52" fmla="*/ 1191815 h 2187178"/>
                  <a:gd name="connsiteX53" fmla="*/ 461963 w 735806"/>
                  <a:gd name="connsiteY53" fmla="*/ 1356121 h 2187178"/>
                  <a:gd name="connsiteX54" fmla="*/ 460772 w 735806"/>
                  <a:gd name="connsiteY54" fmla="*/ 1393030 h 2187178"/>
                  <a:gd name="connsiteX55" fmla="*/ 454819 w 735806"/>
                  <a:gd name="connsiteY55" fmla="*/ 1420415 h 2187178"/>
                  <a:gd name="connsiteX56" fmla="*/ 407194 w 735806"/>
                  <a:gd name="connsiteY56" fmla="*/ 1438274 h 2187178"/>
                  <a:gd name="connsiteX57" fmla="*/ 383381 w 735806"/>
                  <a:gd name="connsiteY57" fmla="*/ 1433512 h 2187178"/>
                  <a:gd name="connsiteX58" fmla="*/ 346472 w 735806"/>
                  <a:gd name="connsiteY58" fmla="*/ 1410890 h 2187178"/>
                  <a:gd name="connsiteX59" fmla="*/ 322659 w 735806"/>
                  <a:gd name="connsiteY59" fmla="*/ 1385887 h 2187178"/>
                  <a:gd name="connsiteX60" fmla="*/ 330994 w 735806"/>
                  <a:gd name="connsiteY60" fmla="*/ 923924 h 2187178"/>
                  <a:gd name="connsiteX61" fmla="*/ 361950 w 735806"/>
                  <a:gd name="connsiteY61" fmla="*/ 860821 h 2187178"/>
                  <a:gd name="connsiteX62" fmla="*/ 404813 w 735806"/>
                  <a:gd name="connsiteY62" fmla="*/ 795337 h 2187178"/>
                  <a:gd name="connsiteX63" fmla="*/ 652463 w 735806"/>
                  <a:gd name="connsiteY63" fmla="*/ 582215 h 2187178"/>
                  <a:gd name="connsiteX64" fmla="*/ 695326 w 735806"/>
                  <a:gd name="connsiteY64" fmla="*/ 504824 h 2187178"/>
                  <a:gd name="connsiteX65" fmla="*/ 719137 w 735806"/>
                  <a:gd name="connsiteY65" fmla="*/ 444101 h 2187178"/>
                  <a:gd name="connsiteX66" fmla="*/ 726282 w 735806"/>
                  <a:gd name="connsiteY66" fmla="*/ 364330 h 2187178"/>
                  <a:gd name="connsiteX67" fmla="*/ 726281 w 735806"/>
                  <a:gd name="connsiteY67" fmla="*/ 283368 h 2187178"/>
                  <a:gd name="connsiteX68" fmla="*/ 714375 w 735806"/>
                  <a:gd name="connsiteY68" fmla="*/ 230980 h 2187178"/>
                  <a:gd name="connsiteX69" fmla="*/ 676275 w 735806"/>
                  <a:gd name="connsiteY69" fmla="*/ 169068 h 2187178"/>
                  <a:gd name="connsiteX70" fmla="*/ 614363 w 735806"/>
                  <a:gd name="connsiteY70" fmla="*/ 100012 h 2187178"/>
                  <a:gd name="connsiteX71" fmla="*/ 557213 w 735806"/>
                  <a:gd name="connsiteY71" fmla="*/ 50006 h 2187178"/>
                  <a:gd name="connsiteX72" fmla="*/ 488156 w 735806"/>
                  <a:gd name="connsiteY72" fmla="*/ 19049 h 2187178"/>
                  <a:gd name="connsiteX73" fmla="*/ 433388 w 735806"/>
                  <a:gd name="connsiteY73" fmla="*/ 4762 h 2187178"/>
                  <a:gd name="connsiteX74" fmla="*/ 377428 w 735806"/>
                  <a:gd name="connsiteY74" fmla="*/ 0 h 2187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</a:cxnLst>
                <a:rect l="l" t="t" r="r" b="b"/>
                <a:pathLst>
                  <a:path w="735806" h="2187178">
                    <a:moveTo>
                      <a:pt x="377428" y="0"/>
                    </a:moveTo>
                    <a:cubicBezTo>
                      <a:pt x="330597" y="6350"/>
                      <a:pt x="309959" y="12699"/>
                      <a:pt x="276225" y="19049"/>
                    </a:cubicBezTo>
                    <a:lnTo>
                      <a:pt x="200025" y="59530"/>
                    </a:lnTo>
                    <a:lnTo>
                      <a:pt x="128588" y="107155"/>
                    </a:lnTo>
                    <a:lnTo>
                      <a:pt x="85725" y="161924"/>
                    </a:lnTo>
                    <a:lnTo>
                      <a:pt x="50006" y="245268"/>
                    </a:lnTo>
                    <a:lnTo>
                      <a:pt x="50006" y="311943"/>
                    </a:lnTo>
                    <a:lnTo>
                      <a:pt x="50006" y="364330"/>
                    </a:lnTo>
                    <a:lnTo>
                      <a:pt x="52388" y="414337"/>
                    </a:lnTo>
                    <a:lnTo>
                      <a:pt x="64294" y="458390"/>
                    </a:lnTo>
                    <a:lnTo>
                      <a:pt x="78581" y="523874"/>
                    </a:lnTo>
                    <a:lnTo>
                      <a:pt x="76200" y="576262"/>
                    </a:lnTo>
                    <a:lnTo>
                      <a:pt x="33338" y="700087"/>
                    </a:lnTo>
                    <a:lnTo>
                      <a:pt x="7144" y="788193"/>
                    </a:lnTo>
                    <a:cubicBezTo>
                      <a:pt x="4763" y="1016793"/>
                      <a:pt x="2381" y="1245393"/>
                      <a:pt x="0" y="1473993"/>
                    </a:cubicBezTo>
                    <a:lnTo>
                      <a:pt x="25004" y="1563291"/>
                    </a:lnTo>
                    <a:lnTo>
                      <a:pt x="59531" y="1640680"/>
                    </a:lnTo>
                    <a:lnTo>
                      <a:pt x="129778" y="1714499"/>
                    </a:lnTo>
                    <a:lnTo>
                      <a:pt x="188119" y="1747837"/>
                    </a:lnTo>
                    <a:cubicBezTo>
                      <a:pt x="187325" y="1885949"/>
                      <a:pt x="186532" y="2024062"/>
                      <a:pt x="185738" y="2162174"/>
                    </a:cubicBezTo>
                    <a:lnTo>
                      <a:pt x="211931" y="2178843"/>
                    </a:lnTo>
                    <a:lnTo>
                      <a:pt x="259556" y="2185985"/>
                    </a:lnTo>
                    <a:lnTo>
                      <a:pt x="311944" y="2157412"/>
                    </a:lnTo>
                    <a:lnTo>
                      <a:pt x="344090" y="2124073"/>
                    </a:lnTo>
                    <a:lnTo>
                      <a:pt x="338138" y="1816893"/>
                    </a:lnTo>
                    <a:lnTo>
                      <a:pt x="364331" y="1781175"/>
                    </a:lnTo>
                    <a:lnTo>
                      <a:pt x="428626" y="1777602"/>
                    </a:lnTo>
                    <a:lnTo>
                      <a:pt x="472679" y="1807367"/>
                    </a:lnTo>
                    <a:cubicBezTo>
                      <a:pt x="471488" y="1879995"/>
                      <a:pt x="470298" y="1952624"/>
                      <a:pt x="469107" y="2025252"/>
                    </a:cubicBezTo>
                    <a:cubicBezTo>
                      <a:pt x="469107" y="2052636"/>
                      <a:pt x="469106" y="2080021"/>
                      <a:pt x="469106" y="2107405"/>
                    </a:cubicBezTo>
                    <a:lnTo>
                      <a:pt x="481013" y="2137170"/>
                    </a:lnTo>
                    <a:lnTo>
                      <a:pt x="511969" y="2153839"/>
                    </a:lnTo>
                    <a:lnTo>
                      <a:pt x="561975" y="2187178"/>
                    </a:lnTo>
                    <a:lnTo>
                      <a:pt x="620316" y="2157411"/>
                    </a:lnTo>
                    <a:cubicBezTo>
                      <a:pt x="618332" y="2003027"/>
                      <a:pt x="616347" y="1866502"/>
                      <a:pt x="614363" y="1712118"/>
                    </a:cubicBezTo>
                    <a:lnTo>
                      <a:pt x="645319" y="1654968"/>
                    </a:lnTo>
                    <a:lnTo>
                      <a:pt x="671513" y="1619249"/>
                    </a:lnTo>
                    <a:lnTo>
                      <a:pt x="696516" y="1579959"/>
                    </a:lnTo>
                    <a:lnTo>
                      <a:pt x="714375" y="1521618"/>
                    </a:lnTo>
                    <a:lnTo>
                      <a:pt x="719138" y="1495424"/>
                    </a:lnTo>
                    <a:lnTo>
                      <a:pt x="731044" y="1443037"/>
                    </a:lnTo>
                    <a:lnTo>
                      <a:pt x="735806" y="1376362"/>
                    </a:lnTo>
                    <a:lnTo>
                      <a:pt x="723900" y="1264443"/>
                    </a:lnTo>
                    <a:lnTo>
                      <a:pt x="711994" y="1159668"/>
                    </a:lnTo>
                    <a:lnTo>
                      <a:pt x="673894" y="1021555"/>
                    </a:lnTo>
                    <a:lnTo>
                      <a:pt x="648890" y="928686"/>
                    </a:lnTo>
                    <a:lnTo>
                      <a:pt x="622697" y="862011"/>
                    </a:lnTo>
                    <a:lnTo>
                      <a:pt x="600075" y="838199"/>
                    </a:lnTo>
                    <a:lnTo>
                      <a:pt x="547688" y="826293"/>
                    </a:lnTo>
                    <a:lnTo>
                      <a:pt x="502443" y="866774"/>
                    </a:lnTo>
                    <a:lnTo>
                      <a:pt x="459581" y="916780"/>
                    </a:lnTo>
                    <a:lnTo>
                      <a:pt x="452438" y="976312"/>
                    </a:lnTo>
                    <a:lnTo>
                      <a:pt x="459581" y="1191815"/>
                    </a:lnTo>
                    <a:cubicBezTo>
                      <a:pt x="460375" y="1249759"/>
                      <a:pt x="461169" y="1298177"/>
                      <a:pt x="461963" y="1356121"/>
                    </a:cubicBezTo>
                    <a:lnTo>
                      <a:pt x="460772" y="1393030"/>
                    </a:lnTo>
                    <a:lnTo>
                      <a:pt x="454819" y="1420415"/>
                    </a:lnTo>
                    <a:lnTo>
                      <a:pt x="407194" y="1438274"/>
                    </a:lnTo>
                    <a:lnTo>
                      <a:pt x="383381" y="1433512"/>
                    </a:lnTo>
                    <a:lnTo>
                      <a:pt x="346472" y="1410890"/>
                    </a:lnTo>
                    <a:lnTo>
                      <a:pt x="322659" y="1385887"/>
                    </a:lnTo>
                    <a:lnTo>
                      <a:pt x="330994" y="923924"/>
                    </a:lnTo>
                    <a:lnTo>
                      <a:pt x="361950" y="860821"/>
                    </a:lnTo>
                    <a:lnTo>
                      <a:pt x="404813" y="795337"/>
                    </a:lnTo>
                    <a:lnTo>
                      <a:pt x="652463" y="582215"/>
                    </a:lnTo>
                    <a:lnTo>
                      <a:pt x="695326" y="504824"/>
                    </a:lnTo>
                    <a:lnTo>
                      <a:pt x="719137" y="444101"/>
                    </a:lnTo>
                    <a:lnTo>
                      <a:pt x="726282" y="364330"/>
                    </a:lnTo>
                    <a:cubicBezTo>
                      <a:pt x="726282" y="337343"/>
                      <a:pt x="726281" y="310355"/>
                      <a:pt x="726281" y="283368"/>
                    </a:cubicBezTo>
                    <a:lnTo>
                      <a:pt x="714375" y="230980"/>
                    </a:lnTo>
                    <a:lnTo>
                      <a:pt x="676275" y="169068"/>
                    </a:lnTo>
                    <a:lnTo>
                      <a:pt x="614363" y="100012"/>
                    </a:lnTo>
                    <a:lnTo>
                      <a:pt x="557213" y="50006"/>
                    </a:lnTo>
                    <a:lnTo>
                      <a:pt x="488156" y="19049"/>
                    </a:lnTo>
                    <a:lnTo>
                      <a:pt x="433388" y="4762"/>
                    </a:lnTo>
                    <a:lnTo>
                      <a:pt x="3774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 dirty="0"/>
              </a:p>
            </p:txBody>
          </p:sp>
          <p:sp>
            <p:nvSpPr>
              <p:cNvPr id="1392" name="Ellipse 1391">
                <a:extLst>
                  <a:ext uri="{FF2B5EF4-FFF2-40B4-BE49-F238E27FC236}">
                    <a16:creationId xmlns:a16="http://schemas.microsoft.com/office/drawing/2014/main" id="{C7CF7E0D-E4F7-4B1E-877F-1F7A8203F0F8}"/>
                  </a:ext>
                </a:extLst>
              </p:cNvPr>
              <p:cNvSpPr/>
              <p:nvPr/>
            </p:nvSpPr>
            <p:spPr>
              <a:xfrm>
                <a:off x="2903124" y="2552698"/>
                <a:ext cx="432000" cy="4318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8" name="Gruppieren 1377">
              <a:extLst>
                <a:ext uri="{FF2B5EF4-FFF2-40B4-BE49-F238E27FC236}">
                  <a16:creationId xmlns:a16="http://schemas.microsoft.com/office/drawing/2014/main" id="{C762DEDA-F45E-4A25-920D-3FD534D32CB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115159" y="4335066"/>
              <a:ext cx="647001" cy="99277"/>
              <a:chOff x="2777400" y="4038599"/>
              <a:chExt cx="1800000" cy="360001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1388" name="Abgerundetes Rechteck 32">
                <a:extLst>
                  <a:ext uri="{FF2B5EF4-FFF2-40B4-BE49-F238E27FC236}">
                    <a16:creationId xmlns:a16="http://schemas.microsoft.com/office/drawing/2014/main" id="{D45FB60B-A1CF-4791-B488-38F2278AC1BC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389" name="Ellipse 1388">
                <a:extLst>
                  <a:ext uri="{FF2B5EF4-FFF2-40B4-BE49-F238E27FC236}">
                    <a16:creationId xmlns:a16="http://schemas.microsoft.com/office/drawing/2014/main" id="{06270125-305F-48D2-8824-0860D5007E15}"/>
                  </a:ext>
                </a:extLst>
              </p:cNvPr>
              <p:cNvSpPr/>
              <p:nvPr/>
            </p:nvSpPr>
            <p:spPr>
              <a:xfrm>
                <a:off x="2778916" y="4038599"/>
                <a:ext cx="291750" cy="360001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390" name="Ellipse 1389">
                <a:extLst>
                  <a:ext uri="{FF2B5EF4-FFF2-40B4-BE49-F238E27FC236}">
                    <a16:creationId xmlns:a16="http://schemas.microsoft.com/office/drawing/2014/main" id="{A311D0FA-46D0-4458-A638-52F7E13C2C21}"/>
                  </a:ext>
                </a:extLst>
              </p:cNvPr>
              <p:cNvSpPr/>
              <p:nvPr/>
            </p:nvSpPr>
            <p:spPr>
              <a:xfrm>
                <a:off x="4283194" y="4038599"/>
                <a:ext cx="293998" cy="360001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79" name="Gruppieren 1378">
              <a:extLst>
                <a:ext uri="{FF2B5EF4-FFF2-40B4-BE49-F238E27FC236}">
                  <a16:creationId xmlns:a16="http://schemas.microsoft.com/office/drawing/2014/main" id="{9C1202F8-E3BA-411B-B825-D00062BBD47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141782" y="4353157"/>
              <a:ext cx="304345" cy="60869"/>
              <a:chOff x="2777400" y="4038599"/>
              <a:chExt cx="1800000" cy="360001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385" name="Abgerundetes Rechteck 32">
                <a:extLst>
                  <a:ext uri="{FF2B5EF4-FFF2-40B4-BE49-F238E27FC236}">
                    <a16:creationId xmlns:a16="http://schemas.microsoft.com/office/drawing/2014/main" id="{D9306B2C-71F8-473F-B4BD-7D4A76C4A419}"/>
                  </a:ext>
                </a:extLst>
              </p:cNvPr>
              <p:cNvSpPr/>
              <p:nvPr/>
            </p:nvSpPr>
            <p:spPr>
              <a:xfrm>
                <a:off x="2777400" y="4038600"/>
                <a:ext cx="1800000" cy="360000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386" name="Ellipse 1385">
                <a:extLst>
                  <a:ext uri="{FF2B5EF4-FFF2-40B4-BE49-F238E27FC236}">
                    <a16:creationId xmlns:a16="http://schemas.microsoft.com/office/drawing/2014/main" id="{643A1652-D4D5-48ED-8A9C-8EC7E7BB4702}"/>
                  </a:ext>
                </a:extLst>
              </p:cNvPr>
              <p:cNvSpPr/>
              <p:nvPr/>
            </p:nvSpPr>
            <p:spPr>
              <a:xfrm>
                <a:off x="2778917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1387" name="Ellipse 1386">
                <a:extLst>
                  <a:ext uri="{FF2B5EF4-FFF2-40B4-BE49-F238E27FC236}">
                    <a16:creationId xmlns:a16="http://schemas.microsoft.com/office/drawing/2014/main" id="{05565F2C-10D1-42BD-B2BE-4E9D1FBF40E0}"/>
                  </a:ext>
                </a:extLst>
              </p:cNvPr>
              <p:cNvSpPr/>
              <p:nvPr/>
            </p:nvSpPr>
            <p:spPr>
              <a:xfrm>
                <a:off x="4217192" y="4038599"/>
                <a:ext cx="360000" cy="36000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grpSp>
          <p:nvGrpSpPr>
            <p:cNvPr id="1380" name="Gruppieren 1379">
              <a:extLst>
                <a:ext uri="{FF2B5EF4-FFF2-40B4-BE49-F238E27FC236}">
                  <a16:creationId xmlns:a16="http://schemas.microsoft.com/office/drawing/2014/main" id="{B004C2C5-8B5D-4440-87FD-02B1278E7FF0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7468977" y="4056332"/>
              <a:ext cx="477953" cy="743322"/>
              <a:chOff x="1782647" y="394976"/>
              <a:chExt cx="2445067" cy="3802618"/>
            </a:xfrm>
          </p:grpSpPr>
          <p:sp>
            <p:nvSpPr>
              <p:cNvPr id="1381" name="Freihandform: Form 1380">
                <a:extLst>
                  <a:ext uri="{FF2B5EF4-FFF2-40B4-BE49-F238E27FC236}">
                    <a16:creationId xmlns:a16="http://schemas.microsoft.com/office/drawing/2014/main" id="{E0FCA0C5-8774-4A2C-916D-81BE4122C684}"/>
                  </a:ext>
                </a:extLst>
              </p:cNvPr>
              <p:cNvSpPr/>
              <p:nvPr/>
            </p:nvSpPr>
            <p:spPr>
              <a:xfrm>
                <a:off x="1782647" y="394976"/>
                <a:ext cx="2445067" cy="3802618"/>
              </a:xfrm>
              <a:custGeom>
                <a:avLst/>
                <a:gdLst>
                  <a:gd name="connsiteX0" fmla="*/ 1314450 w 2434590"/>
                  <a:gd name="connsiteY0" fmla="*/ 57150 h 3802380"/>
                  <a:gd name="connsiteX1" fmla="*/ 1203960 w 2434590"/>
                  <a:gd name="connsiteY1" fmla="*/ 7620 h 3802380"/>
                  <a:gd name="connsiteX2" fmla="*/ 1036320 w 2434590"/>
                  <a:gd name="connsiteY2" fmla="*/ 0 h 3802380"/>
                  <a:gd name="connsiteX3" fmla="*/ 1017270 w 2434590"/>
                  <a:gd name="connsiteY3" fmla="*/ 19050 h 3802380"/>
                  <a:gd name="connsiteX4" fmla="*/ 986790 w 2434590"/>
                  <a:gd name="connsiteY4" fmla="*/ 80010 h 3802380"/>
                  <a:gd name="connsiteX5" fmla="*/ 1005840 w 2434590"/>
                  <a:gd name="connsiteY5" fmla="*/ 861060 h 3802380"/>
                  <a:gd name="connsiteX6" fmla="*/ 990600 w 2434590"/>
                  <a:gd name="connsiteY6" fmla="*/ 971550 h 3802380"/>
                  <a:gd name="connsiteX7" fmla="*/ 963930 w 2434590"/>
                  <a:gd name="connsiteY7" fmla="*/ 1017270 h 3802380"/>
                  <a:gd name="connsiteX8" fmla="*/ 922020 w 2434590"/>
                  <a:gd name="connsiteY8" fmla="*/ 1108710 h 3802380"/>
                  <a:gd name="connsiteX9" fmla="*/ 232410 w 2434590"/>
                  <a:gd name="connsiteY9" fmla="*/ 1859280 h 3802380"/>
                  <a:gd name="connsiteX10" fmla="*/ 160020 w 2434590"/>
                  <a:gd name="connsiteY10" fmla="*/ 1977390 h 3802380"/>
                  <a:gd name="connsiteX11" fmla="*/ 102870 w 2434590"/>
                  <a:gd name="connsiteY11" fmla="*/ 2099310 h 3802380"/>
                  <a:gd name="connsiteX12" fmla="*/ 60960 w 2434590"/>
                  <a:gd name="connsiteY12" fmla="*/ 2167890 h 3802380"/>
                  <a:gd name="connsiteX13" fmla="*/ 34290 w 2434590"/>
                  <a:gd name="connsiteY13" fmla="*/ 2293620 h 3802380"/>
                  <a:gd name="connsiteX14" fmla="*/ 3810 w 2434590"/>
                  <a:gd name="connsiteY14" fmla="*/ 2404110 h 3802380"/>
                  <a:gd name="connsiteX15" fmla="*/ 3810 w 2434590"/>
                  <a:gd name="connsiteY15" fmla="*/ 2579370 h 3802380"/>
                  <a:gd name="connsiteX16" fmla="*/ 0 w 2434590"/>
                  <a:gd name="connsiteY16" fmla="*/ 2705100 h 3802380"/>
                  <a:gd name="connsiteX17" fmla="*/ 15240 w 2434590"/>
                  <a:gd name="connsiteY17" fmla="*/ 2876550 h 3802380"/>
                  <a:gd name="connsiteX18" fmla="*/ 57150 w 2434590"/>
                  <a:gd name="connsiteY18" fmla="*/ 3002280 h 3802380"/>
                  <a:gd name="connsiteX19" fmla="*/ 106680 w 2434590"/>
                  <a:gd name="connsiteY19" fmla="*/ 3063240 h 3802380"/>
                  <a:gd name="connsiteX20" fmla="*/ 148590 w 2434590"/>
                  <a:gd name="connsiteY20" fmla="*/ 3219450 h 3802380"/>
                  <a:gd name="connsiteX21" fmla="*/ 182880 w 2434590"/>
                  <a:gd name="connsiteY21" fmla="*/ 3219450 h 3802380"/>
                  <a:gd name="connsiteX22" fmla="*/ 297180 w 2434590"/>
                  <a:gd name="connsiteY22" fmla="*/ 3390900 h 3802380"/>
                  <a:gd name="connsiteX23" fmla="*/ 377190 w 2434590"/>
                  <a:gd name="connsiteY23" fmla="*/ 3505200 h 3802380"/>
                  <a:gd name="connsiteX24" fmla="*/ 495300 w 2434590"/>
                  <a:gd name="connsiteY24" fmla="*/ 3569970 h 3802380"/>
                  <a:gd name="connsiteX25" fmla="*/ 529590 w 2434590"/>
                  <a:gd name="connsiteY25" fmla="*/ 3577590 h 3802380"/>
                  <a:gd name="connsiteX26" fmla="*/ 537210 w 2434590"/>
                  <a:gd name="connsiteY26" fmla="*/ 3592830 h 3802380"/>
                  <a:gd name="connsiteX27" fmla="*/ 598170 w 2434590"/>
                  <a:gd name="connsiteY27" fmla="*/ 3653790 h 3802380"/>
                  <a:gd name="connsiteX28" fmla="*/ 636270 w 2434590"/>
                  <a:gd name="connsiteY28" fmla="*/ 3653790 h 3802380"/>
                  <a:gd name="connsiteX29" fmla="*/ 723900 w 2434590"/>
                  <a:gd name="connsiteY29" fmla="*/ 3703320 h 3802380"/>
                  <a:gd name="connsiteX30" fmla="*/ 788670 w 2434590"/>
                  <a:gd name="connsiteY30" fmla="*/ 3726180 h 3802380"/>
                  <a:gd name="connsiteX31" fmla="*/ 857250 w 2434590"/>
                  <a:gd name="connsiteY31" fmla="*/ 3729990 h 3802380"/>
                  <a:gd name="connsiteX32" fmla="*/ 876300 w 2434590"/>
                  <a:gd name="connsiteY32" fmla="*/ 3737610 h 3802380"/>
                  <a:gd name="connsiteX33" fmla="*/ 891540 w 2434590"/>
                  <a:gd name="connsiteY33" fmla="*/ 3745230 h 3802380"/>
                  <a:gd name="connsiteX34" fmla="*/ 941070 w 2434590"/>
                  <a:gd name="connsiteY34" fmla="*/ 3771900 h 3802380"/>
                  <a:gd name="connsiteX35" fmla="*/ 1093470 w 2434590"/>
                  <a:gd name="connsiteY35" fmla="*/ 3779520 h 3802380"/>
                  <a:gd name="connsiteX36" fmla="*/ 1162050 w 2434590"/>
                  <a:gd name="connsiteY36" fmla="*/ 3802380 h 3802380"/>
                  <a:gd name="connsiteX37" fmla="*/ 1272540 w 2434590"/>
                  <a:gd name="connsiteY37" fmla="*/ 3802380 h 3802380"/>
                  <a:gd name="connsiteX38" fmla="*/ 1417320 w 2434590"/>
                  <a:gd name="connsiteY38" fmla="*/ 3783330 h 3802380"/>
                  <a:gd name="connsiteX39" fmla="*/ 1535430 w 2434590"/>
                  <a:gd name="connsiteY39" fmla="*/ 3764280 h 3802380"/>
                  <a:gd name="connsiteX40" fmla="*/ 1607820 w 2434590"/>
                  <a:gd name="connsiteY40" fmla="*/ 3722370 h 3802380"/>
                  <a:gd name="connsiteX41" fmla="*/ 1725930 w 2434590"/>
                  <a:gd name="connsiteY41" fmla="*/ 3699510 h 3802380"/>
                  <a:gd name="connsiteX42" fmla="*/ 1786890 w 2434590"/>
                  <a:gd name="connsiteY42" fmla="*/ 3657600 h 3802380"/>
                  <a:gd name="connsiteX43" fmla="*/ 1882140 w 2434590"/>
                  <a:gd name="connsiteY43" fmla="*/ 3604260 h 3802380"/>
                  <a:gd name="connsiteX44" fmla="*/ 2038350 w 2434590"/>
                  <a:gd name="connsiteY44" fmla="*/ 3478530 h 3802380"/>
                  <a:gd name="connsiteX45" fmla="*/ 2122170 w 2434590"/>
                  <a:gd name="connsiteY45" fmla="*/ 3394710 h 3802380"/>
                  <a:gd name="connsiteX46" fmla="*/ 2183130 w 2434590"/>
                  <a:gd name="connsiteY46" fmla="*/ 3310890 h 3802380"/>
                  <a:gd name="connsiteX47" fmla="*/ 2251710 w 2434590"/>
                  <a:gd name="connsiteY47" fmla="*/ 3150870 h 3802380"/>
                  <a:gd name="connsiteX48" fmla="*/ 2362200 w 2434590"/>
                  <a:gd name="connsiteY48" fmla="*/ 2990850 h 3802380"/>
                  <a:gd name="connsiteX49" fmla="*/ 2392680 w 2434590"/>
                  <a:gd name="connsiteY49" fmla="*/ 2872740 h 3802380"/>
                  <a:gd name="connsiteX50" fmla="*/ 2404110 w 2434590"/>
                  <a:gd name="connsiteY50" fmla="*/ 2747010 h 3802380"/>
                  <a:gd name="connsiteX51" fmla="*/ 2434590 w 2434590"/>
                  <a:gd name="connsiteY51" fmla="*/ 2625090 h 3802380"/>
                  <a:gd name="connsiteX52" fmla="*/ 2415540 w 2434590"/>
                  <a:gd name="connsiteY52" fmla="*/ 2514600 h 3802380"/>
                  <a:gd name="connsiteX53" fmla="*/ 2411730 w 2434590"/>
                  <a:gd name="connsiteY53" fmla="*/ 2423160 h 3802380"/>
                  <a:gd name="connsiteX54" fmla="*/ 2411730 w 2434590"/>
                  <a:gd name="connsiteY54" fmla="*/ 2331720 h 3802380"/>
                  <a:gd name="connsiteX55" fmla="*/ 2396490 w 2434590"/>
                  <a:gd name="connsiteY55" fmla="*/ 2244090 h 3802380"/>
                  <a:gd name="connsiteX56" fmla="*/ 2373630 w 2434590"/>
                  <a:gd name="connsiteY56" fmla="*/ 2171700 h 3802380"/>
                  <a:gd name="connsiteX57" fmla="*/ 2270760 w 2434590"/>
                  <a:gd name="connsiteY57" fmla="*/ 2145030 h 3802380"/>
                  <a:gd name="connsiteX58" fmla="*/ 2244090 w 2434590"/>
                  <a:gd name="connsiteY58" fmla="*/ 2164080 h 3802380"/>
                  <a:gd name="connsiteX59" fmla="*/ 2244090 w 2434590"/>
                  <a:gd name="connsiteY59" fmla="*/ 2289810 h 3802380"/>
                  <a:gd name="connsiteX60" fmla="*/ 2221230 w 2434590"/>
                  <a:gd name="connsiteY60" fmla="*/ 2373630 h 3802380"/>
                  <a:gd name="connsiteX61" fmla="*/ 2076450 w 2434590"/>
                  <a:gd name="connsiteY61" fmla="*/ 2388870 h 3802380"/>
                  <a:gd name="connsiteX62" fmla="*/ 1977390 w 2434590"/>
                  <a:gd name="connsiteY62" fmla="*/ 2522220 h 3802380"/>
                  <a:gd name="connsiteX63" fmla="*/ 1916430 w 2434590"/>
                  <a:gd name="connsiteY63" fmla="*/ 2731770 h 3802380"/>
                  <a:gd name="connsiteX64" fmla="*/ 1859280 w 2434590"/>
                  <a:gd name="connsiteY64" fmla="*/ 2857500 h 3802380"/>
                  <a:gd name="connsiteX65" fmla="*/ 1706880 w 2434590"/>
                  <a:gd name="connsiteY65" fmla="*/ 2960370 h 3802380"/>
                  <a:gd name="connsiteX66" fmla="*/ 1596390 w 2434590"/>
                  <a:gd name="connsiteY66" fmla="*/ 2990850 h 3802380"/>
                  <a:gd name="connsiteX67" fmla="*/ 1508760 w 2434590"/>
                  <a:gd name="connsiteY67" fmla="*/ 3009900 h 3802380"/>
                  <a:gd name="connsiteX68" fmla="*/ 1367790 w 2434590"/>
                  <a:gd name="connsiteY68" fmla="*/ 3013710 h 3802380"/>
                  <a:gd name="connsiteX69" fmla="*/ 1257300 w 2434590"/>
                  <a:gd name="connsiteY69" fmla="*/ 2994660 h 3802380"/>
                  <a:gd name="connsiteX70" fmla="*/ 1146810 w 2434590"/>
                  <a:gd name="connsiteY70" fmla="*/ 2945130 h 3802380"/>
                  <a:gd name="connsiteX71" fmla="*/ 1062990 w 2434590"/>
                  <a:gd name="connsiteY71" fmla="*/ 2884170 h 3802380"/>
                  <a:gd name="connsiteX72" fmla="*/ 986790 w 2434590"/>
                  <a:gd name="connsiteY72" fmla="*/ 2758440 h 3802380"/>
                  <a:gd name="connsiteX73" fmla="*/ 902970 w 2434590"/>
                  <a:gd name="connsiteY73" fmla="*/ 2632710 h 3802380"/>
                  <a:gd name="connsiteX74" fmla="*/ 891540 w 2434590"/>
                  <a:gd name="connsiteY74" fmla="*/ 2529840 h 3802380"/>
                  <a:gd name="connsiteX75" fmla="*/ 906780 w 2434590"/>
                  <a:gd name="connsiteY75" fmla="*/ 2404110 h 3802380"/>
                  <a:gd name="connsiteX76" fmla="*/ 975360 w 2434590"/>
                  <a:gd name="connsiteY76" fmla="*/ 2244090 h 3802380"/>
                  <a:gd name="connsiteX77" fmla="*/ 1043940 w 2434590"/>
                  <a:gd name="connsiteY77" fmla="*/ 2125980 h 3802380"/>
                  <a:gd name="connsiteX78" fmla="*/ 1177290 w 2434590"/>
                  <a:gd name="connsiteY78" fmla="*/ 2000250 h 3802380"/>
                  <a:gd name="connsiteX79" fmla="*/ 1756410 w 2434590"/>
                  <a:gd name="connsiteY79" fmla="*/ 1348740 h 3802380"/>
                  <a:gd name="connsiteX80" fmla="*/ 1866900 w 2434590"/>
                  <a:gd name="connsiteY80" fmla="*/ 1207770 h 3802380"/>
                  <a:gd name="connsiteX81" fmla="*/ 1889760 w 2434590"/>
                  <a:gd name="connsiteY81" fmla="*/ 1158240 h 3802380"/>
                  <a:gd name="connsiteX82" fmla="*/ 1912620 w 2434590"/>
                  <a:gd name="connsiteY82" fmla="*/ 842010 h 3802380"/>
                  <a:gd name="connsiteX83" fmla="*/ 1878330 w 2434590"/>
                  <a:gd name="connsiteY83" fmla="*/ 60960 h 3802380"/>
                  <a:gd name="connsiteX84" fmla="*/ 1847850 w 2434590"/>
                  <a:gd name="connsiteY84" fmla="*/ 11430 h 3802380"/>
                  <a:gd name="connsiteX85" fmla="*/ 1680210 w 2434590"/>
                  <a:gd name="connsiteY85" fmla="*/ 0 h 3802380"/>
                  <a:gd name="connsiteX86" fmla="*/ 1592580 w 2434590"/>
                  <a:gd name="connsiteY86" fmla="*/ 57150 h 3802380"/>
                  <a:gd name="connsiteX87" fmla="*/ 1562100 w 2434590"/>
                  <a:gd name="connsiteY87" fmla="*/ 129540 h 3802380"/>
                  <a:gd name="connsiteX88" fmla="*/ 1596390 w 2434590"/>
                  <a:gd name="connsiteY88" fmla="*/ 708660 h 3802380"/>
                  <a:gd name="connsiteX89" fmla="*/ 1584960 w 2434590"/>
                  <a:gd name="connsiteY89" fmla="*/ 742950 h 3802380"/>
                  <a:gd name="connsiteX90" fmla="*/ 1501140 w 2434590"/>
                  <a:gd name="connsiteY90" fmla="*/ 800100 h 3802380"/>
                  <a:gd name="connsiteX91" fmla="*/ 1417320 w 2434590"/>
                  <a:gd name="connsiteY91" fmla="*/ 811530 h 3802380"/>
                  <a:gd name="connsiteX92" fmla="*/ 1348740 w 2434590"/>
                  <a:gd name="connsiteY92" fmla="*/ 758190 h 3802380"/>
                  <a:gd name="connsiteX93" fmla="*/ 1318260 w 2434590"/>
                  <a:gd name="connsiteY93" fmla="*/ 712470 h 3802380"/>
                  <a:gd name="connsiteX94" fmla="*/ 1291590 w 2434590"/>
                  <a:gd name="connsiteY94" fmla="*/ 647700 h 3802380"/>
                  <a:gd name="connsiteX95" fmla="*/ 1291590 w 2434590"/>
                  <a:gd name="connsiteY95" fmla="*/ 419100 h 3802380"/>
                  <a:gd name="connsiteX96" fmla="*/ 1322070 w 2434590"/>
                  <a:gd name="connsiteY96" fmla="*/ 198120 h 3802380"/>
                  <a:gd name="connsiteX97" fmla="*/ 1322070 w 2434590"/>
                  <a:gd name="connsiteY97" fmla="*/ 148590 h 3802380"/>
                  <a:gd name="connsiteX98" fmla="*/ 1314450 w 2434590"/>
                  <a:gd name="connsiteY98" fmla="*/ 57150 h 3802380"/>
                  <a:gd name="connsiteX0" fmla="*/ 1314450 w 2434590"/>
                  <a:gd name="connsiteY0" fmla="*/ 57150 h 3802380"/>
                  <a:gd name="connsiteX1" fmla="*/ 1203960 w 2434590"/>
                  <a:gd name="connsiteY1" fmla="*/ 7620 h 3802380"/>
                  <a:gd name="connsiteX2" fmla="*/ 1036320 w 2434590"/>
                  <a:gd name="connsiteY2" fmla="*/ 0 h 3802380"/>
                  <a:gd name="connsiteX3" fmla="*/ 1017270 w 2434590"/>
                  <a:gd name="connsiteY3" fmla="*/ 19050 h 3802380"/>
                  <a:gd name="connsiteX4" fmla="*/ 986790 w 2434590"/>
                  <a:gd name="connsiteY4" fmla="*/ 80010 h 3802380"/>
                  <a:gd name="connsiteX5" fmla="*/ 1005840 w 2434590"/>
                  <a:gd name="connsiteY5" fmla="*/ 861060 h 3802380"/>
                  <a:gd name="connsiteX6" fmla="*/ 990600 w 2434590"/>
                  <a:gd name="connsiteY6" fmla="*/ 971550 h 3802380"/>
                  <a:gd name="connsiteX7" fmla="*/ 963930 w 2434590"/>
                  <a:gd name="connsiteY7" fmla="*/ 1017270 h 3802380"/>
                  <a:gd name="connsiteX8" fmla="*/ 922020 w 2434590"/>
                  <a:gd name="connsiteY8" fmla="*/ 1108710 h 3802380"/>
                  <a:gd name="connsiteX9" fmla="*/ 232410 w 2434590"/>
                  <a:gd name="connsiteY9" fmla="*/ 1859280 h 3802380"/>
                  <a:gd name="connsiteX10" fmla="*/ 160020 w 2434590"/>
                  <a:gd name="connsiteY10" fmla="*/ 1977390 h 3802380"/>
                  <a:gd name="connsiteX11" fmla="*/ 102870 w 2434590"/>
                  <a:gd name="connsiteY11" fmla="*/ 2099310 h 3802380"/>
                  <a:gd name="connsiteX12" fmla="*/ 60960 w 2434590"/>
                  <a:gd name="connsiteY12" fmla="*/ 2167890 h 3802380"/>
                  <a:gd name="connsiteX13" fmla="*/ 34290 w 2434590"/>
                  <a:gd name="connsiteY13" fmla="*/ 2293620 h 3802380"/>
                  <a:gd name="connsiteX14" fmla="*/ 3810 w 2434590"/>
                  <a:gd name="connsiteY14" fmla="*/ 2404110 h 3802380"/>
                  <a:gd name="connsiteX15" fmla="*/ 3810 w 2434590"/>
                  <a:gd name="connsiteY15" fmla="*/ 2579370 h 3802380"/>
                  <a:gd name="connsiteX16" fmla="*/ 0 w 2434590"/>
                  <a:gd name="connsiteY16" fmla="*/ 2705100 h 3802380"/>
                  <a:gd name="connsiteX17" fmla="*/ 15240 w 2434590"/>
                  <a:gd name="connsiteY17" fmla="*/ 2876550 h 3802380"/>
                  <a:gd name="connsiteX18" fmla="*/ 57150 w 2434590"/>
                  <a:gd name="connsiteY18" fmla="*/ 3002280 h 3802380"/>
                  <a:gd name="connsiteX19" fmla="*/ 106680 w 2434590"/>
                  <a:gd name="connsiteY19" fmla="*/ 3063240 h 3802380"/>
                  <a:gd name="connsiteX20" fmla="*/ 148590 w 2434590"/>
                  <a:gd name="connsiteY20" fmla="*/ 3219450 h 3802380"/>
                  <a:gd name="connsiteX21" fmla="*/ 182880 w 2434590"/>
                  <a:gd name="connsiteY21" fmla="*/ 3272790 h 3802380"/>
                  <a:gd name="connsiteX22" fmla="*/ 297180 w 2434590"/>
                  <a:gd name="connsiteY22" fmla="*/ 3390900 h 3802380"/>
                  <a:gd name="connsiteX23" fmla="*/ 377190 w 2434590"/>
                  <a:gd name="connsiteY23" fmla="*/ 3505200 h 3802380"/>
                  <a:gd name="connsiteX24" fmla="*/ 495300 w 2434590"/>
                  <a:gd name="connsiteY24" fmla="*/ 3569970 h 3802380"/>
                  <a:gd name="connsiteX25" fmla="*/ 529590 w 2434590"/>
                  <a:gd name="connsiteY25" fmla="*/ 3577590 h 3802380"/>
                  <a:gd name="connsiteX26" fmla="*/ 537210 w 2434590"/>
                  <a:gd name="connsiteY26" fmla="*/ 3592830 h 3802380"/>
                  <a:gd name="connsiteX27" fmla="*/ 598170 w 2434590"/>
                  <a:gd name="connsiteY27" fmla="*/ 3653790 h 3802380"/>
                  <a:gd name="connsiteX28" fmla="*/ 636270 w 2434590"/>
                  <a:gd name="connsiteY28" fmla="*/ 3653790 h 3802380"/>
                  <a:gd name="connsiteX29" fmla="*/ 723900 w 2434590"/>
                  <a:gd name="connsiteY29" fmla="*/ 3703320 h 3802380"/>
                  <a:gd name="connsiteX30" fmla="*/ 788670 w 2434590"/>
                  <a:gd name="connsiteY30" fmla="*/ 3726180 h 3802380"/>
                  <a:gd name="connsiteX31" fmla="*/ 857250 w 2434590"/>
                  <a:gd name="connsiteY31" fmla="*/ 3729990 h 3802380"/>
                  <a:gd name="connsiteX32" fmla="*/ 876300 w 2434590"/>
                  <a:gd name="connsiteY32" fmla="*/ 3737610 h 3802380"/>
                  <a:gd name="connsiteX33" fmla="*/ 891540 w 2434590"/>
                  <a:gd name="connsiteY33" fmla="*/ 3745230 h 3802380"/>
                  <a:gd name="connsiteX34" fmla="*/ 941070 w 2434590"/>
                  <a:gd name="connsiteY34" fmla="*/ 3771900 h 3802380"/>
                  <a:gd name="connsiteX35" fmla="*/ 1093470 w 2434590"/>
                  <a:gd name="connsiteY35" fmla="*/ 3779520 h 3802380"/>
                  <a:gd name="connsiteX36" fmla="*/ 1162050 w 2434590"/>
                  <a:gd name="connsiteY36" fmla="*/ 3802380 h 3802380"/>
                  <a:gd name="connsiteX37" fmla="*/ 1272540 w 2434590"/>
                  <a:gd name="connsiteY37" fmla="*/ 3802380 h 3802380"/>
                  <a:gd name="connsiteX38" fmla="*/ 1417320 w 2434590"/>
                  <a:gd name="connsiteY38" fmla="*/ 3783330 h 3802380"/>
                  <a:gd name="connsiteX39" fmla="*/ 1535430 w 2434590"/>
                  <a:gd name="connsiteY39" fmla="*/ 3764280 h 3802380"/>
                  <a:gd name="connsiteX40" fmla="*/ 1607820 w 2434590"/>
                  <a:gd name="connsiteY40" fmla="*/ 3722370 h 3802380"/>
                  <a:gd name="connsiteX41" fmla="*/ 1725930 w 2434590"/>
                  <a:gd name="connsiteY41" fmla="*/ 3699510 h 3802380"/>
                  <a:gd name="connsiteX42" fmla="*/ 1786890 w 2434590"/>
                  <a:gd name="connsiteY42" fmla="*/ 3657600 h 3802380"/>
                  <a:gd name="connsiteX43" fmla="*/ 1882140 w 2434590"/>
                  <a:gd name="connsiteY43" fmla="*/ 3604260 h 3802380"/>
                  <a:gd name="connsiteX44" fmla="*/ 2038350 w 2434590"/>
                  <a:gd name="connsiteY44" fmla="*/ 3478530 h 3802380"/>
                  <a:gd name="connsiteX45" fmla="*/ 2122170 w 2434590"/>
                  <a:gd name="connsiteY45" fmla="*/ 3394710 h 3802380"/>
                  <a:gd name="connsiteX46" fmla="*/ 2183130 w 2434590"/>
                  <a:gd name="connsiteY46" fmla="*/ 3310890 h 3802380"/>
                  <a:gd name="connsiteX47" fmla="*/ 2251710 w 2434590"/>
                  <a:gd name="connsiteY47" fmla="*/ 3150870 h 3802380"/>
                  <a:gd name="connsiteX48" fmla="*/ 2362200 w 2434590"/>
                  <a:gd name="connsiteY48" fmla="*/ 2990850 h 3802380"/>
                  <a:gd name="connsiteX49" fmla="*/ 2392680 w 2434590"/>
                  <a:gd name="connsiteY49" fmla="*/ 2872740 h 3802380"/>
                  <a:gd name="connsiteX50" fmla="*/ 2404110 w 2434590"/>
                  <a:gd name="connsiteY50" fmla="*/ 2747010 h 3802380"/>
                  <a:gd name="connsiteX51" fmla="*/ 2434590 w 2434590"/>
                  <a:gd name="connsiteY51" fmla="*/ 2625090 h 3802380"/>
                  <a:gd name="connsiteX52" fmla="*/ 2415540 w 2434590"/>
                  <a:gd name="connsiteY52" fmla="*/ 2514600 h 3802380"/>
                  <a:gd name="connsiteX53" fmla="*/ 2411730 w 2434590"/>
                  <a:gd name="connsiteY53" fmla="*/ 2423160 h 3802380"/>
                  <a:gd name="connsiteX54" fmla="*/ 2411730 w 2434590"/>
                  <a:gd name="connsiteY54" fmla="*/ 2331720 h 3802380"/>
                  <a:gd name="connsiteX55" fmla="*/ 2396490 w 2434590"/>
                  <a:gd name="connsiteY55" fmla="*/ 2244090 h 3802380"/>
                  <a:gd name="connsiteX56" fmla="*/ 2373630 w 2434590"/>
                  <a:gd name="connsiteY56" fmla="*/ 2171700 h 3802380"/>
                  <a:gd name="connsiteX57" fmla="*/ 2270760 w 2434590"/>
                  <a:gd name="connsiteY57" fmla="*/ 2145030 h 3802380"/>
                  <a:gd name="connsiteX58" fmla="*/ 2244090 w 2434590"/>
                  <a:gd name="connsiteY58" fmla="*/ 2164080 h 3802380"/>
                  <a:gd name="connsiteX59" fmla="*/ 2244090 w 2434590"/>
                  <a:gd name="connsiteY59" fmla="*/ 2289810 h 3802380"/>
                  <a:gd name="connsiteX60" fmla="*/ 2221230 w 2434590"/>
                  <a:gd name="connsiteY60" fmla="*/ 2373630 h 3802380"/>
                  <a:gd name="connsiteX61" fmla="*/ 2076450 w 2434590"/>
                  <a:gd name="connsiteY61" fmla="*/ 2388870 h 3802380"/>
                  <a:gd name="connsiteX62" fmla="*/ 1977390 w 2434590"/>
                  <a:gd name="connsiteY62" fmla="*/ 2522220 h 3802380"/>
                  <a:gd name="connsiteX63" fmla="*/ 1916430 w 2434590"/>
                  <a:gd name="connsiteY63" fmla="*/ 2731770 h 3802380"/>
                  <a:gd name="connsiteX64" fmla="*/ 1859280 w 2434590"/>
                  <a:gd name="connsiteY64" fmla="*/ 2857500 h 3802380"/>
                  <a:gd name="connsiteX65" fmla="*/ 1706880 w 2434590"/>
                  <a:gd name="connsiteY65" fmla="*/ 2960370 h 3802380"/>
                  <a:gd name="connsiteX66" fmla="*/ 1596390 w 2434590"/>
                  <a:gd name="connsiteY66" fmla="*/ 2990850 h 3802380"/>
                  <a:gd name="connsiteX67" fmla="*/ 1508760 w 2434590"/>
                  <a:gd name="connsiteY67" fmla="*/ 3009900 h 3802380"/>
                  <a:gd name="connsiteX68" fmla="*/ 1367790 w 2434590"/>
                  <a:gd name="connsiteY68" fmla="*/ 3013710 h 3802380"/>
                  <a:gd name="connsiteX69" fmla="*/ 1257300 w 2434590"/>
                  <a:gd name="connsiteY69" fmla="*/ 2994660 h 3802380"/>
                  <a:gd name="connsiteX70" fmla="*/ 1146810 w 2434590"/>
                  <a:gd name="connsiteY70" fmla="*/ 2945130 h 3802380"/>
                  <a:gd name="connsiteX71" fmla="*/ 1062990 w 2434590"/>
                  <a:gd name="connsiteY71" fmla="*/ 2884170 h 3802380"/>
                  <a:gd name="connsiteX72" fmla="*/ 986790 w 2434590"/>
                  <a:gd name="connsiteY72" fmla="*/ 2758440 h 3802380"/>
                  <a:gd name="connsiteX73" fmla="*/ 902970 w 2434590"/>
                  <a:gd name="connsiteY73" fmla="*/ 2632710 h 3802380"/>
                  <a:gd name="connsiteX74" fmla="*/ 891540 w 2434590"/>
                  <a:gd name="connsiteY74" fmla="*/ 2529840 h 3802380"/>
                  <a:gd name="connsiteX75" fmla="*/ 906780 w 2434590"/>
                  <a:gd name="connsiteY75" fmla="*/ 2404110 h 3802380"/>
                  <a:gd name="connsiteX76" fmla="*/ 975360 w 2434590"/>
                  <a:gd name="connsiteY76" fmla="*/ 2244090 h 3802380"/>
                  <a:gd name="connsiteX77" fmla="*/ 1043940 w 2434590"/>
                  <a:gd name="connsiteY77" fmla="*/ 2125980 h 3802380"/>
                  <a:gd name="connsiteX78" fmla="*/ 1177290 w 2434590"/>
                  <a:gd name="connsiteY78" fmla="*/ 2000250 h 3802380"/>
                  <a:gd name="connsiteX79" fmla="*/ 1756410 w 2434590"/>
                  <a:gd name="connsiteY79" fmla="*/ 1348740 h 3802380"/>
                  <a:gd name="connsiteX80" fmla="*/ 1866900 w 2434590"/>
                  <a:gd name="connsiteY80" fmla="*/ 1207770 h 3802380"/>
                  <a:gd name="connsiteX81" fmla="*/ 1889760 w 2434590"/>
                  <a:gd name="connsiteY81" fmla="*/ 1158240 h 3802380"/>
                  <a:gd name="connsiteX82" fmla="*/ 1912620 w 2434590"/>
                  <a:gd name="connsiteY82" fmla="*/ 842010 h 3802380"/>
                  <a:gd name="connsiteX83" fmla="*/ 1878330 w 2434590"/>
                  <a:gd name="connsiteY83" fmla="*/ 60960 h 3802380"/>
                  <a:gd name="connsiteX84" fmla="*/ 1847850 w 2434590"/>
                  <a:gd name="connsiteY84" fmla="*/ 11430 h 3802380"/>
                  <a:gd name="connsiteX85" fmla="*/ 1680210 w 2434590"/>
                  <a:gd name="connsiteY85" fmla="*/ 0 h 3802380"/>
                  <a:gd name="connsiteX86" fmla="*/ 1592580 w 2434590"/>
                  <a:gd name="connsiteY86" fmla="*/ 57150 h 3802380"/>
                  <a:gd name="connsiteX87" fmla="*/ 1562100 w 2434590"/>
                  <a:gd name="connsiteY87" fmla="*/ 129540 h 3802380"/>
                  <a:gd name="connsiteX88" fmla="*/ 1596390 w 2434590"/>
                  <a:gd name="connsiteY88" fmla="*/ 708660 h 3802380"/>
                  <a:gd name="connsiteX89" fmla="*/ 1584960 w 2434590"/>
                  <a:gd name="connsiteY89" fmla="*/ 742950 h 3802380"/>
                  <a:gd name="connsiteX90" fmla="*/ 1501140 w 2434590"/>
                  <a:gd name="connsiteY90" fmla="*/ 800100 h 3802380"/>
                  <a:gd name="connsiteX91" fmla="*/ 1417320 w 2434590"/>
                  <a:gd name="connsiteY91" fmla="*/ 811530 h 3802380"/>
                  <a:gd name="connsiteX92" fmla="*/ 1348740 w 2434590"/>
                  <a:gd name="connsiteY92" fmla="*/ 758190 h 3802380"/>
                  <a:gd name="connsiteX93" fmla="*/ 1318260 w 2434590"/>
                  <a:gd name="connsiteY93" fmla="*/ 712470 h 3802380"/>
                  <a:gd name="connsiteX94" fmla="*/ 1291590 w 2434590"/>
                  <a:gd name="connsiteY94" fmla="*/ 647700 h 3802380"/>
                  <a:gd name="connsiteX95" fmla="*/ 1291590 w 2434590"/>
                  <a:gd name="connsiteY95" fmla="*/ 419100 h 3802380"/>
                  <a:gd name="connsiteX96" fmla="*/ 1322070 w 2434590"/>
                  <a:gd name="connsiteY96" fmla="*/ 198120 h 3802380"/>
                  <a:gd name="connsiteX97" fmla="*/ 1322070 w 2434590"/>
                  <a:gd name="connsiteY97" fmla="*/ 148590 h 3802380"/>
                  <a:gd name="connsiteX98" fmla="*/ 1314450 w 2434590"/>
                  <a:gd name="connsiteY98" fmla="*/ 57150 h 3802380"/>
                  <a:gd name="connsiteX0" fmla="*/ 1314450 w 2434590"/>
                  <a:gd name="connsiteY0" fmla="*/ 57150 h 3802380"/>
                  <a:gd name="connsiteX1" fmla="*/ 1203960 w 2434590"/>
                  <a:gd name="connsiteY1" fmla="*/ 7620 h 3802380"/>
                  <a:gd name="connsiteX2" fmla="*/ 1036320 w 2434590"/>
                  <a:gd name="connsiteY2" fmla="*/ 0 h 3802380"/>
                  <a:gd name="connsiteX3" fmla="*/ 1017270 w 2434590"/>
                  <a:gd name="connsiteY3" fmla="*/ 19050 h 3802380"/>
                  <a:gd name="connsiteX4" fmla="*/ 986790 w 2434590"/>
                  <a:gd name="connsiteY4" fmla="*/ 80010 h 3802380"/>
                  <a:gd name="connsiteX5" fmla="*/ 1005840 w 2434590"/>
                  <a:gd name="connsiteY5" fmla="*/ 861060 h 3802380"/>
                  <a:gd name="connsiteX6" fmla="*/ 990600 w 2434590"/>
                  <a:gd name="connsiteY6" fmla="*/ 971550 h 3802380"/>
                  <a:gd name="connsiteX7" fmla="*/ 963930 w 2434590"/>
                  <a:gd name="connsiteY7" fmla="*/ 1017270 h 3802380"/>
                  <a:gd name="connsiteX8" fmla="*/ 922020 w 2434590"/>
                  <a:gd name="connsiteY8" fmla="*/ 1108710 h 3802380"/>
                  <a:gd name="connsiteX9" fmla="*/ 232410 w 2434590"/>
                  <a:gd name="connsiteY9" fmla="*/ 1859280 h 3802380"/>
                  <a:gd name="connsiteX10" fmla="*/ 160020 w 2434590"/>
                  <a:gd name="connsiteY10" fmla="*/ 1977390 h 3802380"/>
                  <a:gd name="connsiteX11" fmla="*/ 102870 w 2434590"/>
                  <a:gd name="connsiteY11" fmla="*/ 2099310 h 3802380"/>
                  <a:gd name="connsiteX12" fmla="*/ 60960 w 2434590"/>
                  <a:gd name="connsiteY12" fmla="*/ 2167890 h 3802380"/>
                  <a:gd name="connsiteX13" fmla="*/ 34290 w 2434590"/>
                  <a:gd name="connsiteY13" fmla="*/ 2293620 h 3802380"/>
                  <a:gd name="connsiteX14" fmla="*/ 3810 w 2434590"/>
                  <a:gd name="connsiteY14" fmla="*/ 2404110 h 3802380"/>
                  <a:gd name="connsiteX15" fmla="*/ 3810 w 2434590"/>
                  <a:gd name="connsiteY15" fmla="*/ 2579370 h 3802380"/>
                  <a:gd name="connsiteX16" fmla="*/ 0 w 2434590"/>
                  <a:gd name="connsiteY16" fmla="*/ 2705100 h 3802380"/>
                  <a:gd name="connsiteX17" fmla="*/ 15240 w 2434590"/>
                  <a:gd name="connsiteY17" fmla="*/ 2876550 h 3802380"/>
                  <a:gd name="connsiteX18" fmla="*/ 57150 w 2434590"/>
                  <a:gd name="connsiteY18" fmla="*/ 3002280 h 3802380"/>
                  <a:gd name="connsiteX19" fmla="*/ 106680 w 2434590"/>
                  <a:gd name="connsiteY19" fmla="*/ 3063240 h 3802380"/>
                  <a:gd name="connsiteX20" fmla="*/ 148590 w 2434590"/>
                  <a:gd name="connsiteY20" fmla="*/ 3219450 h 3802380"/>
                  <a:gd name="connsiteX21" fmla="*/ 182880 w 2434590"/>
                  <a:gd name="connsiteY21" fmla="*/ 3272790 h 3802380"/>
                  <a:gd name="connsiteX22" fmla="*/ 297180 w 2434590"/>
                  <a:gd name="connsiteY22" fmla="*/ 3390900 h 3802380"/>
                  <a:gd name="connsiteX23" fmla="*/ 377190 w 2434590"/>
                  <a:gd name="connsiteY23" fmla="*/ 3505200 h 3802380"/>
                  <a:gd name="connsiteX24" fmla="*/ 495300 w 2434590"/>
                  <a:gd name="connsiteY24" fmla="*/ 3569970 h 3802380"/>
                  <a:gd name="connsiteX25" fmla="*/ 529590 w 2434590"/>
                  <a:gd name="connsiteY25" fmla="*/ 3577590 h 3802380"/>
                  <a:gd name="connsiteX26" fmla="*/ 518160 w 2434590"/>
                  <a:gd name="connsiteY26" fmla="*/ 3649980 h 3802380"/>
                  <a:gd name="connsiteX27" fmla="*/ 598170 w 2434590"/>
                  <a:gd name="connsiteY27" fmla="*/ 3653790 h 3802380"/>
                  <a:gd name="connsiteX28" fmla="*/ 636270 w 2434590"/>
                  <a:gd name="connsiteY28" fmla="*/ 3653790 h 3802380"/>
                  <a:gd name="connsiteX29" fmla="*/ 723900 w 2434590"/>
                  <a:gd name="connsiteY29" fmla="*/ 3703320 h 3802380"/>
                  <a:gd name="connsiteX30" fmla="*/ 788670 w 2434590"/>
                  <a:gd name="connsiteY30" fmla="*/ 3726180 h 3802380"/>
                  <a:gd name="connsiteX31" fmla="*/ 857250 w 2434590"/>
                  <a:gd name="connsiteY31" fmla="*/ 3729990 h 3802380"/>
                  <a:gd name="connsiteX32" fmla="*/ 876300 w 2434590"/>
                  <a:gd name="connsiteY32" fmla="*/ 3737610 h 3802380"/>
                  <a:gd name="connsiteX33" fmla="*/ 891540 w 2434590"/>
                  <a:gd name="connsiteY33" fmla="*/ 3745230 h 3802380"/>
                  <a:gd name="connsiteX34" fmla="*/ 941070 w 2434590"/>
                  <a:gd name="connsiteY34" fmla="*/ 3771900 h 3802380"/>
                  <a:gd name="connsiteX35" fmla="*/ 1093470 w 2434590"/>
                  <a:gd name="connsiteY35" fmla="*/ 3779520 h 3802380"/>
                  <a:gd name="connsiteX36" fmla="*/ 1162050 w 2434590"/>
                  <a:gd name="connsiteY36" fmla="*/ 3802380 h 3802380"/>
                  <a:gd name="connsiteX37" fmla="*/ 1272540 w 2434590"/>
                  <a:gd name="connsiteY37" fmla="*/ 3802380 h 3802380"/>
                  <a:gd name="connsiteX38" fmla="*/ 1417320 w 2434590"/>
                  <a:gd name="connsiteY38" fmla="*/ 3783330 h 3802380"/>
                  <a:gd name="connsiteX39" fmla="*/ 1535430 w 2434590"/>
                  <a:gd name="connsiteY39" fmla="*/ 3764280 h 3802380"/>
                  <a:gd name="connsiteX40" fmla="*/ 1607820 w 2434590"/>
                  <a:gd name="connsiteY40" fmla="*/ 3722370 h 3802380"/>
                  <a:gd name="connsiteX41" fmla="*/ 1725930 w 2434590"/>
                  <a:gd name="connsiteY41" fmla="*/ 3699510 h 3802380"/>
                  <a:gd name="connsiteX42" fmla="*/ 1786890 w 2434590"/>
                  <a:gd name="connsiteY42" fmla="*/ 3657600 h 3802380"/>
                  <a:gd name="connsiteX43" fmla="*/ 1882140 w 2434590"/>
                  <a:gd name="connsiteY43" fmla="*/ 3604260 h 3802380"/>
                  <a:gd name="connsiteX44" fmla="*/ 2038350 w 2434590"/>
                  <a:gd name="connsiteY44" fmla="*/ 3478530 h 3802380"/>
                  <a:gd name="connsiteX45" fmla="*/ 2122170 w 2434590"/>
                  <a:gd name="connsiteY45" fmla="*/ 3394710 h 3802380"/>
                  <a:gd name="connsiteX46" fmla="*/ 2183130 w 2434590"/>
                  <a:gd name="connsiteY46" fmla="*/ 3310890 h 3802380"/>
                  <a:gd name="connsiteX47" fmla="*/ 2251710 w 2434590"/>
                  <a:gd name="connsiteY47" fmla="*/ 3150870 h 3802380"/>
                  <a:gd name="connsiteX48" fmla="*/ 2362200 w 2434590"/>
                  <a:gd name="connsiteY48" fmla="*/ 2990850 h 3802380"/>
                  <a:gd name="connsiteX49" fmla="*/ 2392680 w 2434590"/>
                  <a:gd name="connsiteY49" fmla="*/ 2872740 h 3802380"/>
                  <a:gd name="connsiteX50" fmla="*/ 2404110 w 2434590"/>
                  <a:gd name="connsiteY50" fmla="*/ 2747010 h 3802380"/>
                  <a:gd name="connsiteX51" fmla="*/ 2434590 w 2434590"/>
                  <a:gd name="connsiteY51" fmla="*/ 2625090 h 3802380"/>
                  <a:gd name="connsiteX52" fmla="*/ 2415540 w 2434590"/>
                  <a:gd name="connsiteY52" fmla="*/ 2514600 h 3802380"/>
                  <a:gd name="connsiteX53" fmla="*/ 2411730 w 2434590"/>
                  <a:gd name="connsiteY53" fmla="*/ 2423160 h 3802380"/>
                  <a:gd name="connsiteX54" fmla="*/ 2411730 w 2434590"/>
                  <a:gd name="connsiteY54" fmla="*/ 2331720 h 3802380"/>
                  <a:gd name="connsiteX55" fmla="*/ 2396490 w 2434590"/>
                  <a:gd name="connsiteY55" fmla="*/ 2244090 h 3802380"/>
                  <a:gd name="connsiteX56" fmla="*/ 2373630 w 2434590"/>
                  <a:gd name="connsiteY56" fmla="*/ 2171700 h 3802380"/>
                  <a:gd name="connsiteX57" fmla="*/ 2270760 w 2434590"/>
                  <a:gd name="connsiteY57" fmla="*/ 2145030 h 3802380"/>
                  <a:gd name="connsiteX58" fmla="*/ 2244090 w 2434590"/>
                  <a:gd name="connsiteY58" fmla="*/ 2164080 h 3802380"/>
                  <a:gd name="connsiteX59" fmla="*/ 2244090 w 2434590"/>
                  <a:gd name="connsiteY59" fmla="*/ 2289810 h 3802380"/>
                  <a:gd name="connsiteX60" fmla="*/ 2221230 w 2434590"/>
                  <a:gd name="connsiteY60" fmla="*/ 2373630 h 3802380"/>
                  <a:gd name="connsiteX61" fmla="*/ 2076450 w 2434590"/>
                  <a:gd name="connsiteY61" fmla="*/ 2388870 h 3802380"/>
                  <a:gd name="connsiteX62" fmla="*/ 1977390 w 2434590"/>
                  <a:gd name="connsiteY62" fmla="*/ 2522220 h 3802380"/>
                  <a:gd name="connsiteX63" fmla="*/ 1916430 w 2434590"/>
                  <a:gd name="connsiteY63" fmla="*/ 2731770 h 3802380"/>
                  <a:gd name="connsiteX64" fmla="*/ 1859280 w 2434590"/>
                  <a:gd name="connsiteY64" fmla="*/ 2857500 h 3802380"/>
                  <a:gd name="connsiteX65" fmla="*/ 1706880 w 2434590"/>
                  <a:gd name="connsiteY65" fmla="*/ 2960370 h 3802380"/>
                  <a:gd name="connsiteX66" fmla="*/ 1596390 w 2434590"/>
                  <a:gd name="connsiteY66" fmla="*/ 2990850 h 3802380"/>
                  <a:gd name="connsiteX67" fmla="*/ 1508760 w 2434590"/>
                  <a:gd name="connsiteY67" fmla="*/ 3009900 h 3802380"/>
                  <a:gd name="connsiteX68" fmla="*/ 1367790 w 2434590"/>
                  <a:gd name="connsiteY68" fmla="*/ 3013710 h 3802380"/>
                  <a:gd name="connsiteX69" fmla="*/ 1257300 w 2434590"/>
                  <a:gd name="connsiteY69" fmla="*/ 2994660 h 3802380"/>
                  <a:gd name="connsiteX70" fmla="*/ 1146810 w 2434590"/>
                  <a:gd name="connsiteY70" fmla="*/ 2945130 h 3802380"/>
                  <a:gd name="connsiteX71" fmla="*/ 1062990 w 2434590"/>
                  <a:gd name="connsiteY71" fmla="*/ 2884170 h 3802380"/>
                  <a:gd name="connsiteX72" fmla="*/ 986790 w 2434590"/>
                  <a:gd name="connsiteY72" fmla="*/ 2758440 h 3802380"/>
                  <a:gd name="connsiteX73" fmla="*/ 902970 w 2434590"/>
                  <a:gd name="connsiteY73" fmla="*/ 2632710 h 3802380"/>
                  <a:gd name="connsiteX74" fmla="*/ 891540 w 2434590"/>
                  <a:gd name="connsiteY74" fmla="*/ 2529840 h 3802380"/>
                  <a:gd name="connsiteX75" fmla="*/ 906780 w 2434590"/>
                  <a:gd name="connsiteY75" fmla="*/ 2404110 h 3802380"/>
                  <a:gd name="connsiteX76" fmla="*/ 975360 w 2434590"/>
                  <a:gd name="connsiteY76" fmla="*/ 2244090 h 3802380"/>
                  <a:gd name="connsiteX77" fmla="*/ 1043940 w 2434590"/>
                  <a:gd name="connsiteY77" fmla="*/ 2125980 h 3802380"/>
                  <a:gd name="connsiteX78" fmla="*/ 1177290 w 2434590"/>
                  <a:gd name="connsiteY78" fmla="*/ 2000250 h 3802380"/>
                  <a:gd name="connsiteX79" fmla="*/ 1756410 w 2434590"/>
                  <a:gd name="connsiteY79" fmla="*/ 1348740 h 3802380"/>
                  <a:gd name="connsiteX80" fmla="*/ 1866900 w 2434590"/>
                  <a:gd name="connsiteY80" fmla="*/ 1207770 h 3802380"/>
                  <a:gd name="connsiteX81" fmla="*/ 1889760 w 2434590"/>
                  <a:gd name="connsiteY81" fmla="*/ 1158240 h 3802380"/>
                  <a:gd name="connsiteX82" fmla="*/ 1912620 w 2434590"/>
                  <a:gd name="connsiteY82" fmla="*/ 842010 h 3802380"/>
                  <a:gd name="connsiteX83" fmla="*/ 1878330 w 2434590"/>
                  <a:gd name="connsiteY83" fmla="*/ 60960 h 3802380"/>
                  <a:gd name="connsiteX84" fmla="*/ 1847850 w 2434590"/>
                  <a:gd name="connsiteY84" fmla="*/ 11430 h 3802380"/>
                  <a:gd name="connsiteX85" fmla="*/ 1680210 w 2434590"/>
                  <a:gd name="connsiteY85" fmla="*/ 0 h 3802380"/>
                  <a:gd name="connsiteX86" fmla="*/ 1592580 w 2434590"/>
                  <a:gd name="connsiteY86" fmla="*/ 57150 h 3802380"/>
                  <a:gd name="connsiteX87" fmla="*/ 1562100 w 2434590"/>
                  <a:gd name="connsiteY87" fmla="*/ 129540 h 3802380"/>
                  <a:gd name="connsiteX88" fmla="*/ 1596390 w 2434590"/>
                  <a:gd name="connsiteY88" fmla="*/ 708660 h 3802380"/>
                  <a:gd name="connsiteX89" fmla="*/ 1584960 w 2434590"/>
                  <a:gd name="connsiteY89" fmla="*/ 742950 h 3802380"/>
                  <a:gd name="connsiteX90" fmla="*/ 1501140 w 2434590"/>
                  <a:gd name="connsiteY90" fmla="*/ 800100 h 3802380"/>
                  <a:gd name="connsiteX91" fmla="*/ 1417320 w 2434590"/>
                  <a:gd name="connsiteY91" fmla="*/ 811530 h 3802380"/>
                  <a:gd name="connsiteX92" fmla="*/ 1348740 w 2434590"/>
                  <a:gd name="connsiteY92" fmla="*/ 758190 h 3802380"/>
                  <a:gd name="connsiteX93" fmla="*/ 1318260 w 2434590"/>
                  <a:gd name="connsiteY93" fmla="*/ 712470 h 3802380"/>
                  <a:gd name="connsiteX94" fmla="*/ 1291590 w 2434590"/>
                  <a:gd name="connsiteY94" fmla="*/ 647700 h 3802380"/>
                  <a:gd name="connsiteX95" fmla="*/ 1291590 w 2434590"/>
                  <a:gd name="connsiteY95" fmla="*/ 419100 h 3802380"/>
                  <a:gd name="connsiteX96" fmla="*/ 1322070 w 2434590"/>
                  <a:gd name="connsiteY96" fmla="*/ 198120 h 3802380"/>
                  <a:gd name="connsiteX97" fmla="*/ 1322070 w 2434590"/>
                  <a:gd name="connsiteY97" fmla="*/ 148590 h 3802380"/>
                  <a:gd name="connsiteX98" fmla="*/ 1314450 w 2434590"/>
                  <a:gd name="connsiteY98" fmla="*/ 57150 h 3802380"/>
                  <a:gd name="connsiteX0" fmla="*/ 1314450 w 2434590"/>
                  <a:gd name="connsiteY0" fmla="*/ 57150 h 3802380"/>
                  <a:gd name="connsiteX1" fmla="*/ 1203960 w 2434590"/>
                  <a:gd name="connsiteY1" fmla="*/ 7620 h 3802380"/>
                  <a:gd name="connsiteX2" fmla="*/ 1036320 w 2434590"/>
                  <a:gd name="connsiteY2" fmla="*/ 0 h 3802380"/>
                  <a:gd name="connsiteX3" fmla="*/ 1017270 w 2434590"/>
                  <a:gd name="connsiteY3" fmla="*/ 19050 h 3802380"/>
                  <a:gd name="connsiteX4" fmla="*/ 986790 w 2434590"/>
                  <a:gd name="connsiteY4" fmla="*/ 80010 h 3802380"/>
                  <a:gd name="connsiteX5" fmla="*/ 1005840 w 2434590"/>
                  <a:gd name="connsiteY5" fmla="*/ 861060 h 3802380"/>
                  <a:gd name="connsiteX6" fmla="*/ 990600 w 2434590"/>
                  <a:gd name="connsiteY6" fmla="*/ 971550 h 3802380"/>
                  <a:gd name="connsiteX7" fmla="*/ 963930 w 2434590"/>
                  <a:gd name="connsiteY7" fmla="*/ 1017270 h 3802380"/>
                  <a:gd name="connsiteX8" fmla="*/ 922020 w 2434590"/>
                  <a:gd name="connsiteY8" fmla="*/ 1108710 h 3802380"/>
                  <a:gd name="connsiteX9" fmla="*/ 232410 w 2434590"/>
                  <a:gd name="connsiteY9" fmla="*/ 1859280 h 3802380"/>
                  <a:gd name="connsiteX10" fmla="*/ 160020 w 2434590"/>
                  <a:gd name="connsiteY10" fmla="*/ 1977390 h 3802380"/>
                  <a:gd name="connsiteX11" fmla="*/ 102870 w 2434590"/>
                  <a:gd name="connsiteY11" fmla="*/ 2099310 h 3802380"/>
                  <a:gd name="connsiteX12" fmla="*/ 60960 w 2434590"/>
                  <a:gd name="connsiteY12" fmla="*/ 2167890 h 3802380"/>
                  <a:gd name="connsiteX13" fmla="*/ 34290 w 2434590"/>
                  <a:gd name="connsiteY13" fmla="*/ 2293620 h 3802380"/>
                  <a:gd name="connsiteX14" fmla="*/ 3810 w 2434590"/>
                  <a:gd name="connsiteY14" fmla="*/ 2404110 h 3802380"/>
                  <a:gd name="connsiteX15" fmla="*/ 3810 w 2434590"/>
                  <a:gd name="connsiteY15" fmla="*/ 2579370 h 3802380"/>
                  <a:gd name="connsiteX16" fmla="*/ 0 w 2434590"/>
                  <a:gd name="connsiteY16" fmla="*/ 2705100 h 3802380"/>
                  <a:gd name="connsiteX17" fmla="*/ 15240 w 2434590"/>
                  <a:gd name="connsiteY17" fmla="*/ 2876550 h 3802380"/>
                  <a:gd name="connsiteX18" fmla="*/ 57150 w 2434590"/>
                  <a:gd name="connsiteY18" fmla="*/ 3002280 h 3802380"/>
                  <a:gd name="connsiteX19" fmla="*/ 106680 w 2434590"/>
                  <a:gd name="connsiteY19" fmla="*/ 3063240 h 3802380"/>
                  <a:gd name="connsiteX20" fmla="*/ 148590 w 2434590"/>
                  <a:gd name="connsiteY20" fmla="*/ 3219450 h 3802380"/>
                  <a:gd name="connsiteX21" fmla="*/ 182880 w 2434590"/>
                  <a:gd name="connsiteY21" fmla="*/ 3272790 h 3802380"/>
                  <a:gd name="connsiteX22" fmla="*/ 297180 w 2434590"/>
                  <a:gd name="connsiteY22" fmla="*/ 3390900 h 3802380"/>
                  <a:gd name="connsiteX23" fmla="*/ 377190 w 2434590"/>
                  <a:gd name="connsiteY23" fmla="*/ 3505200 h 3802380"/>
                  <a:gd name="connsiteX24" fmla="*/ 495300 w 2434590"/>
                  <a:gd name="connsiteY24" fmla="*/ 3569970 h 3802380"/>
                  <a:gd name="connsiteX25" fmla="*/ 529590 w 2434590"/>
                  <a:gd name="connsiteY25" fmla="*/ 3577590 h 3802380"/>
                  <a:gd name="connsiteX26" fmla="*/ 518160 w 2434590"/>
                  <a:gd name="connsiteY26" fmla="*/ 3649980 h 3802380"/>
                  <a:gd name="connsiteX27" fmla="*/ 598170 w 2434590"/>
                  <a:gd name="connsiteY27" fmla="*/ 3653790 h 3802380"/>
                  <a:gd name="connsiteX28" fmla="*/ 636270 w 2434590"/>
                  <a:gd name="connsiteY28" fmla="*/ 3653790 h 3802380"/>
                  <a:gd name="connsiteX29" fmla="*/ 723900 w 2434590"/>
                  <a:gd name="connsiteY29" fmla="*/ 3703320 h 3802380"/>
                  <a:gd name="connsiteX30" fmla="*/ 788670 w 2434590"/>
                  <a:gd name="connsiteY30" fmla="*/ 3726180 h 3802380"/>
                  <a:gd name="connsiteX31" fmla="*/ 857250 w 2434590"/>
                  <a:gd name="connsiteY31" fmla="*/ 3729990 h 3802380"/>
                  <a:gd name="connsiteX32" fmla="*/ 876300 w 2434590"/>
                  <a:gd name="connsiteY32" fmla="*/ 3737610 h 3802380"/>
                  <a:gd name="connsiteX33" fmla="*/ 906780 w 2434590"/>
                  <a:gd name="connsiteY33" fmla="*/ 3775710 h 3802380"/>
                  <a:gd name="connsiteX34" fmla="*/ 941070 w 2434590"/>
                  <a:gd name="connsiteY34" fmla="*/ 3771900 h 3802380"/>
                  <a:gd name="connsiteX35" fmla="*/ 1093470 w 2434590"/>
                  <a:gd name="connsiteY35" fmla="*/ 3779520 h 3802380"/>
                  <a:gd name="connsiteX36" fmla="*/ 1162050 w 2434590"/>
                  <a:gd name="connsiteY36" fmla="*/ 3802380 h 3802380"/>
                  <a:gd name="connsiteX37" fmla="*/ 1272540 w 2434590"/>
                  <a:gd name="connsiteY37" fmla="*/ 3802380 h 3802380"/>
                  <a:gd name="connsiteX38" fmla="*/ 1417320 w 2434590"/>
                  <a:gd name="connsiteY38" fmla="*/ 3783330 h 3802380"/>
                  <a:gd name="connsiteX39" fmla="*/ 1535430 w 2434590"/>
                  <a:gd name="connsiteY39" fmla="*/ 3764280 h 3802380"/>
                  <a:gd name="connsiteX40" fmla="*/ 1607820 w 2434590"/>
                  <a:gd name="connsiteY40" fmla="*/ 3722370 h 3802380"/>
                  <a:gd name="connsiteX41" fmla="*/ 1725930 w 2434590"/>
                  <a:gd name="connsiteY41" fmla="*/ 3699510 h 3802380"/>
                  <a:gd name="connsiteX42" fmla="*/ 1786890 w 2434590"/>
                  <a:gd name="connsiteY42" fmla="*/ 3657600 h 3802380"/>
                  <a:gd name="connsiteX43" fmla="*/ 1882140 w 2434590"/>
                  <a:gd name="connsiteY43" fmla="*/ 3604260 h 3802380"/>
                  <a:gd name="connsiteX44" fmla="*/ 2038350 w 2434590"/>
                  <a:gd name="connsiteY44" fmla="*/ 3478530 h 3802380"/>
                  <a:gd name="connsiteX45" fmla="*/ 2122170 w 2434590"/>
                  <a:gd name="connsiteY45" fmla="*/ 3394710 h 3802380"/>
                  <a:gd name="connsiteX46" fmla="*/ 2183130 w 2434590"/>
                  <a:gd name="connsiteY46" fmla="*/ 3310890 h 3802380"/>
                  <a:gd name="connsiteX47" fmla="*/ 2251710 w 2434590"/>
                  <a:gd name="connsiteY47" fmla="*/ 3150870 h 3802380"/>
                  <a:gd name="connsiteX48" fmla="*/ 2362200 w 2434590"/>
                  <a:gd name="connsiteY48" fmla="*/ 2990850 h 3802380"/>
                  <a:gd name="connsiteX49" fmla="*/ 2392680 w 2434590"/>
                  <a:gd name="connsiteY49" fmla="*/ 2872740 h 3802380"/>
                  <a:gd name="connsiteX50" fmla="*/ 2404110 w 2434590"/>
                  <a:gd name="connsiteY50" fmla="*/ 2747010 h 3802380"/>
                  <a:gd name="connsiteX51" fmla="*/ 2434590 w 2434590"/>
                  <a:gd name="connsiteY51" fmla="*/ 2625090 h 3802380"/>
                  <a:gd name="connsiteX52" fmla="*/ 2415540 w 2434590"/>
                  <a:gd name="connsiteY52" fmla="*/ 2514600 h 3802380"/>
                  <a:gd name="connsiteX53" fmla="*/ 2411730 w 2434590"/>
                  <a:gd name="connsiteY53" fmla="*/ 2423160 h 3802380"/>
                  <a:gd name="connsiteX54" fmla="*/ 2411730 w 2434590"/>
                  <a:gd name="connsiteY54" fmla="*/ 2331720 h 3802380"/>
                  <a:gd name="connsiteX55" fmla="*/ 2396490 w 2434590"/>
                  <a:gd name="connsiteY55" fmla="*/ 2244090 h 3802380"/>
                  <a:gd name="connsiteX56" fmla="*/ 2373630 w 2434590"/>
                  <a:gd name="connsiteY56" fmla="*/ 2171700 h 3802380"/>
                  <a:gd name="connsiteX57" fmla="*/ 2270760 w 2434590"/>
                  <a:gd name="connsiteY57" fmla="*/ 2145030 h 3802380"/>
                  <a:gd name="connsiteX58" fmla="*/ 2244090 w 2434590"/>
                  <a:gd name="connsiteY58" fmla="*/ 2164080 h 3802380"/>
                  <a:gd name="connsiteX59" fmla="*/ 2244090 w 2434590"/>
                  <a:gd name="connsiteY59" fmla="*/ 2289810 h 3802380"/>
                  <a:gd name="connsiteX60" fmla="*/ 2221230 w 2434590"/>
                  <a:gd name="connsiteY60" fmla="*/ 2373630 h 3802380"/>
                  <a:gd name="connsiteX61" fmla="*/ 2076450 w 2434590"/>
                  <a:gd name="connsiteY61" fmla="*/ 2388870 h 3802380"/>
                  <a:gd name="connsiteX62" fmla="*/ 1977390 w 2434590"/>
                  <a:gd name="connsiteY62" fmla="*/ 2522220 h 3802380"/>
                  <a:gd name="connsiteX63" fmla="*/ 1916430 w 2434590"/>
                  <a:gd name="connsiteY63" fmla="*/ 2731770 h 3802380"/>
                  <a:gd name="connsiteX64" fmla="*/ 1859280 w 2434590"/>
                  <a:gd name="connsiteY64" fmla="*/ 2857500 h 3802380"/>
                  <a:gd name="connsiteX65" fmla="*/ 1706880 w 2434590"/>
                  <a:gd name="connsiteY65" fmla="*/ 2960370 h 3802380"/>
                  <a:gd name="connsiteX66" fmla="*/ 1596390 w 2434590"/>
                  <a:gd name="connsiteY66" fmla="*/ 2990850 h 3802380"/>
                  <a:gd name="connsiteX67" fmla="*/ 1508760 w 2434590"/>
                  <a:gd name="connsiteY67" fmla="*/ 3009900 h 3802380"/>
                  <a:gd name="connsiteX68" fmla="*/ 1367790 w 2434590"/>
                  <a:gd name="connsiteY68" fmla="*/ 3013710 h 3802380"/>
                  <a:gd name="connsiteX69" fmla="*/ 1257300 w 2434590"/>
                  <a:gd name="connsiteY69" fmla="*/ 2994660 h 3802380"/>
                  <a:gd name="connsiteX70" fmla="*/ 1146810 w 2434590"/>
                  <a:gd name="connsiteY70" fmla="*/ 2945130 h 3802380"/>
                  <a:gd name="connsiteX71" fmla="*/ 1062990 w 2434590"/>
                  <a:gd name="connsiteY71" fmla="*/ 2884170 h 3802380"/>
                  <a:gd name="connsiteX72" fmla="*/ 986790 w 2434590"/>
                  <a:gd name="connsiteY72" fmla="*/ 2758440 h 3802380"/>
                  <a:gd name="connsiteX73" fmla="*/ 902970 w 2434590"/>
                  <a:gd name="connsiteY73" fmla="*/ 2632710 h 3802380"/>
                  <a:gd name="connsiteX74" fmla="*/ 891540 w 2434590"/>
                  <a:gd name="connsiteY74" fmla="*/ 2529840 h 3802380"/>
                  <a:gd name="connsiteX75" fmla="*/ 906780 w 2434590"/>
                  <a:gd name="connsiteY75" fmla="*/ 2404110 h 3802380"/>
                  <a:gd name="connsiteX76" fmla="*/ 975360 w 2434590"/>
                  <a:gd name="connsiteY76" fmla="*/ 2244090 h 3802380"/>
                  <a:gd name="connsiteX77" fmla="*/ 1043940 w 2434590"/>
                  <a:gd name="connsiteY77" fmla="*/ 2125980 h 3802380"/>
                  <a:gd name="connsiteX78" fmla="*/ 1177290 w 2434590"/>
                  <a:gd name="connsiteY78" fmla="*/ 2000250 h 3802380"/>
                  <a:gd name="connsiteX79" fmla="*/ 1756410 w 2434590"/>
                  <a:gd name="connsiteY79" fmla="*/ 1348740 h 3802380"/>
                  <a:gd name="connsiteX80" fmla="*/ 1866900 w 2434590"/>
                  <a:gd name="connsiteY80" fmla="*/ 1207770 h 3802380"/>
                  <a:gd name="connsiteX81" fmla="*/ 1889760 w 2434590"/>
                  <a:gd name="connsiteY81" fmla="*/ 1158240 h 3802380"/>
                  <a:gd name="connsiteX82" fmla="*/ 1912620 w 2434590"/>
                  <a:gd name="connsiteY82" fmla="*/ 842010 h 3802380"/>
                  <a:gd name="connsiteX83" fmla="*/ 1878330 w 2434590"/>
                  <a:gd name="connsiteY83" fmla="*/ 60960 h 3802380"/>
                  <a:gd name="connsiteX84" fmla="*/ 1847850 w 2434590"/>
                  <a:gd name="connsiteY84" fmla="*/ 11430 h 3802380"/>
                  <a:gd name="connsiteX85" fmla="*/ 1680210 w 2434590"/>
                  <a:gd name="connsiteY85" fmla="*/ 0 h 3802380"/>
                  <a:gd name="connsiteX86" fmla="*/ 1592580 w 2434590"/>
                  <a:gd name="connsiteY86" fmla="*/ 57150 h 3802380"/>
                  <a:gd name="connsiteX87" fmla="*/ 1562100 w 2434590"/>
                  <a:gd name="connsiteY87" fmla="*/ 129540 h 3802380"/>
                  <a:gd name="connsiteX88" fmla="*/ 1596390 w 2434590"/>
                  <a:gd name="connsiteY88" fmla="*/ 708660 h 3802380"/>
                  <a:gd name="connsiteX89" fmla="*/ 1584960 w 2434590"/>
                  <a:gd name="connsiteY89" fmla="*/ 742950 h 3802380"/>
                  <a:gd name="connsiteX90" fmla="*/ 1501140 w 2434590"/>
                  <a:gd name="connsiteY90" fmla="*/ 800100 h 3802380"/>
                  <a:gd name="connsiteX91" fmla="*/ 1417320 w 2434590"/>
                  <a:gd name="connsiteY91" fmla="*/ 811530 h 3802380"/>
                  <a:gd name="connsiteX92" fmla="*/ 1348740 w 2434590"/>
                  <a:gd name="connsiteY92" fmla="*/ 758190 h 3802380"/>
                  <a:gd name="connsiteX93" fmla="*/ 1318260 w 2434590"/>
                  <a:gd name="connsiteY93" fmla="*/ 712470 h 3802380"/>
                  <a:gd name="connsiteX94" fmla="*/ 1291590 w 2434590"/>
                  <a:gd name="connsiteY94" fmla="*/ 647700 h 3802380"/>
                  <a:gd name="connsiteX95" fmla="*/ 1291590 w 2434590"/>
                  <a:gd name="connsiteY95" fmla="*/ 419100 h 3802380"/>
                  <a:gd name="connsiteX96" fmla="*/ 1322070 w 2434590"/>
                  <a:gd name="connsiteY96" fmla="*/ 198120 h 3802380"/>
                  <a:gd name="connsiteX97" fmla="*/ 1322070 w 2434590"/>
                  <a:gd name="connsiteY97" fmla="*/ 148590 h 3802380"/>
                  <a:gd name="connsiteX98" fmla="*/ 1314450 w 2434590"/>
                  <a:gd name="connsiteY98" fmla="*/ 57150 h 380238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07820 w 2434590"/>
                  <a:gd name="connsiteY40" fmla="*/ 372237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78330 w 2434590"/>
                  <a:gd name="connsiteY83" fmla="*/ 60960 h 3806190"/>
                  <a:gd name="connsiteX84" fmla="*/ 1847850 w 2434590"/>
                  <a:gd name="connsiteY84" fmla="*/ 1143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291590 w 2434590"/>
                  <a:gd name="connsiteY95" fmla="*/ 41910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78330 w 2434590"/>
                  <a:gd name="connsiteY83" fmla="*/ 60960 h 3806190"/>
                  <a:gd name="connsiteX84" fmla="*/ 1847850 w 2434590"/>
                  <a:gd name="connsiteY84" fmla="*/ 1143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291590 w 2434590"/>
                  <a:gd name="connsiteY95" fmla="*/ 41910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7833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291590 w 2434590"/>
                  <a:gd name="connsiteY95" fmla="*/ 41910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291590 w 2434590"/>
                  <a:gd name="connsiteY95" fmla="*/ 41910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291590 w 2434590"/>
                  <a:gd name="connsiteY94" fmla="*/ 64770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10640 w 2434590"/>
                  <a:gd name="connsiteY94" fmla="*/ 63627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96390 w 2434590"/>
                  <a:gd name="connsiteY88" fmla="*/ 70866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10640 w 2434590"/>
                  <a:gd name="connsiteY94" fmla="*/ 63627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8496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10640 w 2434590"/>
                  <a:gd name="connsiteY94" fmla="*/ 63627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10640 w 2434590"/>
                  <a:gd name="connsiteY94" fmla="*/ 636270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7380 w 2434590"/>
                  <a:gd name="connsiteY83" fmla="*/ 609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8260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22020 w 2434590"/>
                  <a:gd name="connsiteY8" fmla="*/ 11087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90600 w 2434590"/>
                  <a:gd name="connsiteY6" fmla="*/ 971550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1005840 w 2434590"/>
                  <a:gd name="connsiteY5" fmla="*/ 861060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529590 w 2434590"/>
                  <a:gd name="connsiteY25" fmla="*/ 3577590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95300 w 2434590"/>
                  <a:gd name="connsiteY24" fmla="*/ 3569970 h 3806190"/>
                  <a:gd name="connsiteX25" fmla="*/ 484346 w 2434590"/>
                  <a:gd name="connsiteY25" fmla="*/ 3601402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97180 w 2434590"/>
                  <a:gd name="connsiteY22" fmla="*/ 3390900 h 3806190"/>
                  <a:gd name="connsiteX23" fmla="*/ 377190 w 2434590"/>
                  <a:gd name="connsiteY23" fmla="*/ 3505200 h 3806190"/>
                  <a:gd name="connsiteX24" fmla="*/ 440531 w 2434590"/>
                  <a:gd name="connsiteY24" fmla="*/ 3569970 h 3806190"/>
                  <a:gd name="connsiteX25" fmla="*/ 484346 w 2434590"/>
                  <a:gd name="connsiteY25" fmla="*/ 3601402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106680 w 2434590"/>
                  <a:gd name="connsiteY19" fmla="*/ 3063240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82893 w 2434590"/>
                  <a:gd name="connsiteY22" fmla="*/ 3417093 h 3806190"/>
                  <a:gd name="connsiteX23" fmla="*/ 377190 w 2434590"/>
                  <a:gd name="connsiteY23" fmla="*/ 3505200 h 3806190"/>
                  <a:gd name="connsiteX24" fmla="*/ 440531 w 2434590"/>
                  <a:gd name="connsiteY24" fmla="*/ 3569970 h 3806190"/>
                  <a:gd name="connsiteX25" fmla="*/ 484346 w 2434590"/>
                  <a:gd name="connsiteY25" fmla="*/ 3601402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14450 w 2434590"/>
                  <a:gd name="connsiteY0" fmla="*/ 57150 h 3806190"/>
                  <a:gd name="connsiteX1" fmla="*/ 1203960 w 2434590"/>
                  <a:gd name="connsiteY1" fmla="*/ 7620 h 3806190"/>
                  <a:gd name="connsiteX2" fmla="*/ 1036320 w 2434590"/>
                  <a:gd name="connsiteY2" fmla="*/ 0 h 3806190"/>
                  <a:gd name="connsiteX3" fmla="*/ 1017270 w 2434590"/>
                  <a:gd name="connsiteY3" fmla="*/ 19050 h 3806190"/>
                  <a:gd name="connsiteX4" fmla="*/ 986790 w 2434590"/>
                  <a:gd name="connsiteY4" fmla="*/ 80010 h 3806190"/>
                  <a:gd name="connsiteX5" fmla="*/ 994727 w 2434590"/>
                  <a:gd name="connsiteY5" fmla="*/ 865823 h 3806190"/>
                  <a:gd name="connsiteX6" fmla="*/ 984250 w 2434590"/>
                  <a:gd name="connsiteY6" fmla="*/ 973138 h 3806190"/>
                  <a:gd name="connsiteX7" fmla="*/ 963930 w 2434590"/>
                  <a:gd name="connsiteY7" fmla="*/ 1017270 h 3806190"/>
                  <a:gd name="connsiteX8" fmla="*/ 904557 w 2434590"/>
                  <a:gd name="connsiteY8" fmla="*/ 1096010 h 3806190"/>
                  <a:gd name="connsiteX9" fmla="*/ 232410 w 2434590"/>
                  <a:gd name="connsiteY9" fmla="*/ 1859280 h 3806190"/>
                  <a:gd name="connsiteX10" fmla="*/ 160020 w 2434590"/>
                  <a:gd name="connsiteY10" fmla="*/ 1977390 h 3806190"/>
                  <a:gd name="connsiteX11" fmla="*/ 102870 w 2434590"/>
                  <a:gd name="connsiteY11" fmla="*/ 2099310 h 3806190"/>
                  <a:gd name="connsiteX12" fmla="*/ 60960 w 2434590"/>
                  <a:gd name="connsiteY12" fmla="*/ 2167890 h 3806190"/>
                  <a:gd name="connsiteX13" fmla="*/ 34290 w 2434590"/>
                  <a:gd name="connsiteY13" fmla="*/ 2293620 h 3806190"/>
                  <a:gd name="connsiteX14" fmla="*/ 3810 w 2434590"/>
                  <a:gd name="connsiteY14" fmla="*/ 2404110 h 3806190"/>
                  <a:gd name="connsiteX15" fmla="*/ 3810 w 2434590"/>
                  <a:gd name="connsiteY15" fmla="*/ 2579370 h 3806190"/>
                  <a:gd name="connsiteX16" fmla="*/ 0 w 2434590"/>
                  <a:gd name="connsiteY16" fmla="*/ 2705100 h 3806190"/>
                  <a:gd name="connsiteX17" fmla="*/ 15240 w 2434590"/>
                  <a:gd name="connsiteY17" fmla="*/ 2876550 h 3806190"/>
                  <a:gd name="connsiteX18" fmla="*/ 57150 w 2434590"/>
                  <a:gd name="connsiteY18" fmla="*/ 3002280 h 3806190"/>
                  <a:gd name="connsiteX19" fmla="*/ 82868 w 2434590"/>
                  <a:gd name="connsiteY19" fmla="*/ 3072765 h 3806190"/>
                  <a:gd name="connsiteX20" fmla="*/ 148590 w 2434590"/>
                  <a:gd name="connsiteY20" fmla="*/ 3219450 h 3806190"/>
                  <a:gd name="connsiteX21" fmla="*/ 182880 w 2434590"/>
                  <a:gd name="connsiteY21" fmla="*/ 3272790 h 3806190"/>
                  <a:gd name="connsiteX22" fmla="*/ 282893 w 2434590"/>
                  <a:gd name="connsiteY22" fmla="*/ 3417093 h 3806190"/>
                  <a:gd name="connsiteX23" fmla="*/ 377190 w 2434590"/>
                  <a:gd name="connsiteY23" fmla="*/ 3505200 h 3806190"/>
                  <a:gd name="connsiteX24" fmla="*/ 440531 w 2434590"/>
                  <a:gd name="connsiteY24" fmla="*/ 3569970 h 3806190"/>
                  <a:gd name="connsiteX25" fmla="*/ 484346 w 2434590"/>
                  <a:gd name="connsiteY25" fmla="*/ 3601402 h 3806190"/>
                  <a:gd name="connsiteX26" fmla="*/ 518160 w 2434590"/>
                  <a:gd name="connsiteY26" fmla="*/ 3649980 h 3806190"/>
                  <a:gd name="connsiteX27" fmla="*/ 598170 w 2434590"/>
                  <a:gd name="connsiteY27" fmla="*/ 3653790 h 3806190"/>
                  <a:gd name="connsiteX28" fmla="*/ 636270 w 2434590"/>
                  <a:gd name="connsiteY28" fmla="*/ 3653790 h 3806190"/>
                  <a:gd name="connsiteX29" fmla="*/ 723900 w 2434590"/>
                  <a:gd name="connsiteY29" fmla="*/ 3703320 h 3806190"/>
                  <a:gd name="connsiteX30" fmla="*/ 788670 w 2434590"/>
                  <a:gd name="connsiteY30" fmla="*/ 3726180 h 3806190"/>
                  <a:gd name="connsiteX31" fmla="*/ 857250 w 2434590"/>
                  <a:gd name="connsiteY31" fmla="*/ 3729990 h 3806190"/>
                  <a:gd name="connsiteX32" fmla="*/ 876300 w 2434590"/>
                  <a:gd name="connsiteY32" fmla="*/ 3737610 h 3806190"/>
                  <a:gd name="connsiteX33" fmla="*/ 906780 w 2434590"/>
                  <a:gd name="connsiteY33" fmla="*/ 3775710 h 3806190"/>
                  <a:gd name="connsiteX34" fmla="*/ 941070 w 2434590"/>
                  <a:gd name="connsiteY34" fmla="*/ 3771900 h 3806190"/>
                  <a:gd name="connsiteX35" fmla="*/ 1093470 w 2434590"/>
                  <a:gd name="connsiteY35" fmla="*/ 3806190 h 3806190"/>
                  <a:gd name="connsiteX36" fmla="*/ 1162050 w 2434590"/>
                  <a:gd name="connsiteY36" fmla="*/ 3802380 h 3806190"/>
                  <a:gd name="connsiteX37" fmla="*/ 1272540 w 2434590"/>
                  <a:gd name="connsiteY37" fmla="*/ 3802380 h 3806190"/>
                  <a:gd name="connsiteX38" fmla="*/ 1417320 w 2434590"/>
                  <a:gd name="connsiteY38" fmla="*/ 3783330 h 3806190"/>
                  <a:gd name="connsiteX39" fmla="*/ 1535430 w 2434590"/>
                  <a:gd name="connsiteY39" fmla="*/ 3764280 h 3806190"/>
                  <a:gd name="connsiteX40" fmla="*/ 1634490 w 2434590"/>
                  <a:gd name="connsiteY40" fmla="*/ 3741420 h 3806190"/>
                  <a:gd name="connsiteX41" fmla="*/ 1725930 w 2434590"/>
                  <a:gd name="connsiteY41" fmla="*/ 3699510 h 3806190"/>
                  <a:gd name="connsiteX42" fmla="*/ 1786890 w 2434590"/>
                  <a:gd name="connsiteY42" fmla="*/ 3657600 h 3806190"/>
                  <a:gd name="connsiteX43" fmla="*/ 1882140 w 2434590"/>
                  <a:gd name="connsiteY43" fmla="*/ 3604260 h 3806190"/>
                  <a:gd name="connsiteX44" fmla="*/ 2038350 w 2434590"/>
                  <a:gd name="connsiteY44" fmla="*/ 3478530 h 3806190"/>
                  <a:gd name="connsiteX45" fmla="*/ 2122170 w 2434590"/>
                  <a:gd name="connsiteY45" fmla="*/ 3394710 h 3806190"/>
                  <a:gd name="connsiteX46" fmla="*/ 2183130 w 2434590"/>
                  <a:gd name="connsiteY46" fmla="*/ 3310890 h 3806190"/>
                  <a:gd name="connsiteX47" fmla="*/ 2251710 w 2434590"/>
                  <a:gd name="connsiteY47" fmla="*/ 3150870 h 3806190"/>
                  <a:gd name="connsiteX48" fmla="*/ 2362200 w 2434590"/>
                  <a:gd name="connsiteY48" fmla="*/ 2990850 h 3806190"/>
                  <a:gd name="connsiteX49" fmla="*/ 2392680 w 2434590"/>
                  <a:gd name="connsiteY49" fmla="*/ 2872740 h 3806190"/>
                  <a:gd name="connsiteX50" fmla="*/ 2404110 w 2434590"/>
                  <a:gd name="connsiteY50" fmla="*/ 2747010 h 3806190"/>
                  <a:gd name="connsiteX51" fmla="*/ 2434590 w 2434590"/>
                  <a:gd name="connsiteY51" fmla="*/ 2625090 h 3806190"/>
                  <a:gd name="connsiteX52" fmla="*/ 2415540 w 2434590"/>
                  <a:gd name="connsiteY52" fmla="*/ 2514600 h 3806190"/>
                  <a:gd name="connsiteX53" fmla="*/ 2411730 w 2434590"/>
                  <a:gd name="connsiteY53" fmla="*/ 2423160 h 3806190"/>
                  <a:gd name="connsiteX54" fmla="*/ 2411730 w 2434590"/>
                  <a:gd name="connsiteY54" fmla="*/ 2331720 h 3806190"/>
                  <a:gd name="connsiteX55" fmla="*/ 2396490 w 2434590"/>
                  <a:gd name="connsiteY55" fmla="*/ 2244090 h 3806190"/>
                  <a:gd name="connsiteX56" fmla="*/ 2373630 w 2434590"/>
                  <a:gd name="connsiteY56" fmla="*/ 2171700 h 3806190"/>
                  <a:gd name="connsiteX57" fmla="*/ 2270760 w 2434590"/>
                  <a:gd name="connsiteY57" fmla="*/ 2145030 h 3806190"/>
                  <a:gd name="connsiteX58" fmla="*/ 2244090 w 2434590"/>
                  <a:gd name="connsiteY58" fmla="*/ 2164080 h 3806190"/>
                  <a:gd name="connsiteX59" fmla="*/ 2244090 w 2434590"/>
                  <a:gd name="connsiteY59" fmla="*/ 2289810 h 3806190"/>
                  <a:gd name="connsiteX60" fmla="*/ 2221230 w 2434590"/>
                  <a:gd name="connsiteY60" fmla="*/ 2373630 h 3806190"/>
                  <a:gd name="connsiteX61" fmla="*/ 2076450 w 2434590"/>
                  <a:gd name="connsiteY61" fmla="*/ 2388870 h 3806190"/>
                  <a:gd name="connsiteX62" fmla="*/ 1977390 w 2434590"/>
                  <a:gd name="connsiteY62" fmla="*/ 2522220 h 3806190"/>
                  <a:gd name="connsiteX63" fmla="*/ 1916430 w 2434590"/>
                  <a:gd name="connsiteY63" fmla="*/ 2731770 h 3806190"/>
                  <a:gd name="connsiteX64" fmla="*/ 1859280 w 2434590"/>
                  <a:gd name="connsiteY64" fmla="*/ 2857500 h 3806190"/>
                  <a:gd name="connsiteX65" fmla="*/ 1706880 w 2434590"/>
                  <a:gd name="connsiteY65" fmla="*/ 2960370 h 3806190"/>
                  <a:gd name="connsiteX66" fmla="*/ 1596390 w 2434590"/>
                  <a:gd name="connsiteY66" fmla="*/ 2990850 h 3806190"/>
                  <a:gd name="connsiteX67" fmla="*/ 1508760 w 2434590"/>
                  <a:gd name="connsiteY67" fmla="*/ 3009900 h 3806190"/>
                  <a:gd name="connsiteX68" fmla="*/ 1367790 w 2434590"/>
                  <a:gd name="connsiteY68" fmla="*/ 3013710 h 3806190"/>
                  <a:gd name="connsiteX69" fmla="*/ 1257300 w 2434590"/>
                  <a:gd name="connsiteY69" fmla="*/ 2994660 h 3806190"/>
                  <a:gd name="connsiteX70" fmla="*/ 1146810 w 2434590"/>
                  <a:gd name="connsiteY70" fmla="*/ 2945130 h 3806190"/>
                  <a:gd name="connsiteX71" fmla="*/ 1062990 w 2434590"/>
                  <a:gd name="connsiteY71" fmla="*/ 2884170 h 3806190"/>
                  <a:gd name="connsiteX72" fmla="*/ 986790 w 2434590"/>
                  <a:gd name="connsiteY72" fmla="*/ 2758440 h 3806190"/>
                  <a:gd name="connsiteX73" fmla="*/ 902970 w 2434590"/>
                  <a:gd name="connsiteY73" fmla="*/ 2632710 h 3806190"/>
                  <a:gd name="connsiteX74" fmla="*/ 891540 w 2434590"/>
                  <a:gd name="connsiteY74" fmla="*/ 2529840 h 3806190"/>
                  <a:gd name="connsiteX75" fmla="*/ 906780 w 2434590"/>
                  <a:gd name="connsiteY75" fmla="*/ 2404110 h 3806190"/>
                  <a:gd name="connsiteX76" fmla="*/ 975360 w 2434590"/>
                  <a:gd name="connsiteY76" fmla="*/ 2244090 h 3806190"/>
                  <a:gd name="connsiteX77" fmla="*/ 1043940 w 2434590"/>
                  <a:gd name="connsiteY77" fmla="*/ 2125980 h 3806190"/>
                  <a:gd name="connsiteX78" fmla="*/ 1177290 w 2434590"/>
                  <a:gd name="connsiteY78" fmla="*/ 2000250 h 3806190"/>
                  <a:gd name="connsiteX79" fmla="*/ 1756410 w 2434590"/>
                  <a:gd name="connsiteY79" fmla="*/ 1348740 h 3806190"/>
                  <a:gd name="connsiteX80" fmla="*/ 1866900 w 2434590"/>
                  <a:gd name="connsiteY80" fmla="*/ 1207770 h 3806190"/>
                  <a:gd name="connsiteX81" fmla="*/ 1889760 w 2434590"/>
                  <a:gd name="connsiteY81" fmla="*/ 1158240 h 3806190"/>
                  <a:gd name="connsiteX82" fmla="*/ 1912620 w 2434590"/>
                  <a:gd name="connsiteY82" fmla="*/ 842010 h 3806190"/>
                  <a:gd name="connsiteX83" fmla="*/ 1891030 w 2434590"/>
                  <a:gd name="connsiteY83" fmla="*/ 40323 h 3806190"/>
                  <a:gd name="connsiteX84" fmla="*/ 1813560 w 2434590"/>
                  <a:gd name="connsiteY84" fmla="*/ 7620 h 3806190"/>
                  <a:gd name="connsiteX85" fmla="*/ 1680210 w 2434590"/>
                  <a:gd name="connsiteY85" fmla="*/ 0 h 3806190"/>
                  <a:gd name="connsiteX86" fmla="*/ 1592580 w 2434590"/>
                  <a:gd name="connsiteY86" fmla="*/ 57150 h 3806190"/>
                  <a:gd name="connsiteX87" fmla="*/ 1562100 w 2434590"/>
                  <a:gd name="connsiteY87" fmla="*/ 129540 h 3806190"/>
                  <a:gd name="connsiteX88" fmla="*/ 1573530 w 2434590"/>
                  <a:gd name="connsiteY88" fmla="*/ 693420 h 3806190"/>
                  <a:gd name="connsiteX89" fmla="*/ 1558290 w 2434590"/>
                  <a:gd name="connsiteY89" fmla="*/ 742950 h 3806190"/>
                  <a:gd name="connsiteX90" fmla="*/ 1501140 w 2434590"/>
                  <a:gd name="connsiteY90" fmla="*/ 800100 h 3806190"/>
                  <a:gd name="connsiteX91" fmla="*/ 1417320 w 2434590"/>
                  <a:gd name="connsiteY91" fmla="*/ 811530 h 3806190"/>
                  <a:gd name="connsiteX92" fmla="*/ 1348740 w 2434590"/>
                  <a:gd name="connsiteY92" fmla="*/ 758190 h 3806190"/>
                  <a:gd name="connsiteX93" fmla="*/ 1318260 w 2434590"/>
                  <a:gd name="connsiteY93" fmla="*/ 712470 h 3806190"/>
                  <a:gd name="connsiteX94" fmla="*/ 1320165 w 2434590"/>
                  <a:gd name="connsiteY94" fmla="*/ 631507 h 3806190"/>
                  <a:gd name="connsiteX95" fmla="*/ 1325880 w 2434590"/>
                  <a:gd name="connsiteY95" fmla="*/ 411480 h 3806190"/>
                  <a:gd name="connsiteX96" fmla="*/ 1322070 w 2434590"/>
                  <a:gd name="connsiteY96" fmla="*/ 198120 h 3806190"/>
                  <a:gd name="connsiteX97" fmla="*/ 1322070 w 2434590"/>
                  <a:gd name="connsiteY97" fmla="*/ 148590 h 3806190"/>
                  <a:gd name="connsiteX98" fmla="*/ 1314450 w 2434590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13347 w 2445067"/>
                  <a:gd name="connsiteY11" fmla="*/ 2099310 h 3806190"/>
                  <a:gd name="connsiteX12" fmla="*/ 71437 w 2445067"/>
                  <a:gd name="connsiteY12" fmla="*/ 2167890 h 3806190"/>
                  <a:gd name="connsiteX13" fmla="*/ 4476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28637 w 2445067"/>
                  <a:gd name="connsiteY26" fmla="*/ 3649980 h 3806190"/>
                  <a:gd name="connsiteX27" fmla="*/ 608647 w 2445067"/>
                  <a:gd name="connsiteY27" fmla="*/ 3653790 h 3806190"/>
                  <a:gd name="connsiteX28" fmla="*/ 646747 w 2445067"/>
                  <a:gd name="connsiteY28" fmla="*/ 3653790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13347 w 2445067"/>
                  <a:gd name="connsiteY11" fmla="*/ 2099310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28637 w 2445067"/>
                  <a:gd name="connsiteY26" fmla="*/ 3649980 h 3806190"/>
                  <a:gd name="connsiteX27" fmla="*/ 608647 w 2445067"/>
                  <a:gd name="connsiteY27" fmla="*/ 3653790 h 3806190"/>
                  <a:gd name="connsiteX28" fmla="*/ 646747 w 2445067"/>
                  <a:gd name="connsiteY28" fmla="*/ 3653790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28637 w 2445067"/>
                  <a:gd name="connsiteY26" fmla="*/ 3649980 h 3806190"/>
                  <a:gd name="connsiteX27" fmla="*/ 608647 w 2445067"/>
                  <a:gd name="connsiteY27" fmla="*/ 3653790 h 3806190"/>
                  <a:gd name="connsiteX28" fmla="*/ 646747 w 2445067"/>
                  <a:gd name="connsiteY28" fmla="*/ 3653790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14261 h 3806190"/>
                  <a:gd name="connsiteX27" fmla="*/ 608647 w 2445067"/>
                  <a:gd name="connsiteY27" fmla="*/ 3653790 h 3806190"/>
                  <a:gd name="connsiteX28" fmla="*/ 646747 w 2445067"/>
                  <a:gd name="connsiteY28" fmla="*/ 3653790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14261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86777 w 2445067"/>
                  <a:gd name="connsiteY32" fmla="*/ 3737610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72490 w 2445067"/>
                  <a:gd name="connsiteY32" fmla="*/ 374951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67727 w 2445067"/>
                  <a:gd name="connsiteY31" fmla="*/ 3729990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99147 w 2445067"/>
                  <a:gd name="connsiteY30" fmla="*/ 3726180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34377 w 2445067"/>
                  <a:gd name="connsiteY29" fmla="*/ 3703320 h 3806190"/>
                  <a:gd name="connsiteX30" fmla="*/ 786050 w 2445067"/>
                  <a:gd name="connsiteY30" fmla="*/ 3741659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608647 w 2445067"/>
                  <a:gd name="connsiteY27" fmla="*/ 3653790 h 3806190"/>
                  <a:gd name="connsiteX28" fmla="*/ 644366 w 2445067"/>
                  <a:gd name="connsiteY28" fmla="*/ 3679983 h 3806190"/>
                  <a:gd name="connsiteX29" fmla="*/ 716518 w 2445067"/>
                  <a:gd name="connsiteY29" fmla="*/ 3709273 h 3806190"/>
                  <a:gd name="connsiteX30" fmla="*/ 786050 w 2445067"/>
                  <a:gd name="connsiteY30" fmla="*/ 3741659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596741 w 2445067"/>
                  <a:gd name="connsiteY27" fmla="*/ 3665696 h 3806190"/>
                  <a:gd name="connsiteX28" fmla="*/ 644366 w 2445067"/>
                  <a:gd name="connsiteY28" fmla="*/ 3679983 h 3806190"/>
                  <a:gd name="connsiteX29" fmla="*/ 716518 w 2445067"/>
                  <a:gd name="connsiteY29" fmla="*/ 3709273 h 3806190"/>
                  <a:gd name="connsiteX30" fmla="*/ 786050 w 2445067"/>
                  <a:gd name="connsiteY30" fmla="*/ 3741659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1547 w 2445067"/>
                  <a:gd name="connsiteY34" fmla="*/ 3771900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6190"/>
                  <a:gd name="connsiteX1" fmla="*/ 1214437 w 2445067"/>
                  <a:gd name="connsiteY1" fmla="*/ 7620 h 3806190"/>
                  <a:gd name="connsiteX2" fmla="*/ 1046797 w 2445067"/>
                  <a:gd name="connsiteY2" fmla="*/ 0 h 3806190"/>
                  <a:gd name="connsiteX3" fmla="*/ 1027747 w 2445067"/>
                  <a:gd name="connsiteY3" fmla="*/ 19050 h 3806190"/>
                  <a:gd name="connsiteX4" fmla="*/ 997267 w 2445067"/>
                  <a:gd name="connsiteY4" fmla="*/ 80010 h 3806190"/>
                  <a:gd name="connsiteX5" fmla="*/ 1005204 w 2445067"/>
                  <a:gd name="connsiteY5" fmla="*/ 865823 h 3806190"/>
                  <a:gd name="connsiteX6" fmla="*/ 994727 w 2445067"/>
                  <a:gd name="connsiteY6" fmla="*/ 973138 h 3806190"/>
                  <a:gd name="connsiteX7" fmla="*/ 974407 w 2445067"/>
                  <a:gd name="connsiteY7" fmla="*/ 1017270 h 3806190"/>
                  <a:gd name="connsiteX8" fmla="*/ 915034 w 2445067"/>
                  <a:gd name="connsiteY8" fmla="*/ 1096010 h 3806190"/>
                  <a:gd name="connsiteX9" fmla="*/ 242887 w 2445067"/>
                  <a:gd name="connsiteY9" fmla="*/ 1859280 h 3806190"/>
                  <a:gd name="connsiteX10" fmla="*/ 170497 w 2445067"/>
                  <a:gd name="connsiteY10" fmla="*/ 1977390 h 3806190"/>
                  <a:gd name="connsiteX11" fmla="*/ 108585 w 2445067"/>
                  <a:gd name="connsiteY11" fmla="*/ 2073117 h 3806190"/>
                  <a:gd name="connsiteX12" fmla="*/ 71437 w 2445067"/>
                  <a:gd name="connsiteY12" fmla="*/ 2167890 h 3806190"/>
                  <a:gd name="connsiteX13" fmla="*/ 25717 w 2445067"/>
                  <a:gd name="connsiteY13" fmla="*/ 2293620 h 3806190"/>
                  <a:gd name="connsiteX14" fmla="*/ 14287 w 2445067"/>
                  <a:gd name="connsiteY14" fmla="*/ 2404110 h 3806190"/>
                  <a:gd name="connsiteX15" fmla="*/ 0 w 2445067"/>
                  <a:gd name="connsiteY15" fmla="*/ 2579370 h 3806190"/>
                  <a:gd name="connsiteX16" fmla="*/ 10477 w 2445067"/>
                  <a:gd name="connsiteY16" fmla="*/ 2705100 h 3806190"/>
                  <a:gd name="connsiteX17" fmla="*/ 25717 w 2445067"/>
                  <a:gd name="connsiteY17" fmla="*/ 2876550 h 3806190"/>
                  <a:gd name="connsiteX18" fmla="*/ 67627 w 2445067"/>
                  <a:gd name="connsiteY18" fmla="*/ 3002280 h 3806190"/>
                  <a:gd name="connsiteX19" fmla="*/ 93345 w 2445067"/>
                  <a:gd name="connsiteY19" fmla="*/ 3072765 h 3806190"/>
                  <a:gd name="connsiteX20" fmla="*/ 159067 w 2445067"/>
                  <a:gd name="connsiteY20" fmla="*/ 3219450 h 3806190"/>
                  <a:gd name="connsiteX21" fmla="*/ 193357 w 2445067"/>
                  <a:gd name="connsiteY21" fmla="*/ 3272790 h 3806190"/>
                  <a:gd name="connsiteX22" fmla="*/ 293370 w 2445067"/>
                  <a:gd name="connsiteY22" fmla="*/ 3417093 h 3806190"/>
                  <a:gd name="connsiteX23" fmla="*/ 387667 w 2445067"/>
                  <a:gd name="connsiteY23" fmla="*/ 3505200 h 3806190"/>
                  <a:gd name="connsiteX24" fmla="*/ 451008 w 2445067"/>
                  <a:gd name="connsiteY24" fmla="*/ 3569970 h 3806190"/>
                  <a:gd name="connsiteX25" fmla="*/ 494823 w 2445067"/>
                  <a:gd name="connsiteY25" fmla="*/ 3601402 h 3806190"/>
                  <a:gd name="connsiteX26" fmla="*/ 559594 w 2445067"/>
                  <a:gd name="connsiteY26" fmla="*/ 3647598 h 3806190"/>
                  <a:gd name="connsiteX27" fmla="*/ 596741 w 2445067"/>
                  <a:gd name="connsiteY27" fmla="*/ 3665696 h 3806190"/>
                  <a:gd name="connsiteX28" fmla="*/ 644366 w 2445067"/>
                  <a:gd name="connsiteY28" fmla="*/ 3679983 h 3806190"/>
                  <a:gd name="connsiteX29" fmla="*/ 716518 w 2445067"/>
                  <a:gd name="connsiteY29" fmla="*/ 3709273 h 3806190"/>
                  <a:gd name="connsiteX30" fmla="*/ 786050 w 2445067"/>
                  <a:gd name="connsiteY30" fmla="*/ 3741659 h 3806190"/>
                  <a:gd name="connsiteX31" fmla="*/ 821293 w 2445067"/>
                  <a:gd name="connsiteY31" fmla="*/ 3757374 h 3806190"/>
                  <a:gd name="connsiteX32" fmla="*/ 858202 w 2445067"/>
                  <a:gd name="connsiteY32" fmla="*/ 3768566 h 3806190"/>
                  <a:gd name="connsiteX33" fmla="*/ 917257 w 2445067"/>
                  <a:gd name="connsiteY33" fmla="*/ 3775710 h 3806190"/>
                  <a:gd name="connsiteX34" fmla="*/ 957500 w 2445067"/>
                  <a:gd name="connsiteY34" fmla="*/ 3783807 h 3806190"/>
                  <a:gd name="connsiteX35" fmla="*/ 1103947 w 2445067"/>
                  <a:gd name="connsiteY35" fmla="*/ 3806190 h 3806190"/>
                  <a:gd name="connsiteX36" fmla="*/ 1172527 w 2445067"/>
                  <a:gd name="connsiteY36" fmla="*/ 3802380 h 3806190"/>
                  <a:gd name="connsiteX37" fmla="*/ 1283017 w 2445067"/>
                  <a:gd name="connsiteY37" fmla="*/ 3802380 h 3806190"/>
                  <a:gd name="connsiteX38" fmla="*/ 1427797 w 2445067"/>
                  <a:gd name="connsiteY38" fmla="*/ 3783330 h 3806190"/>
                  <a:gd name="connsiteX39" fmla="*/ 1545907 w 2445067"/>
                  <a:gd name="connsiteY39" fmla="*/ 3764280 h 3806190"/>
                  <a:gd name="connsiteX40" fmla="*/ 1644967 w 2445067"/>
                  <a:gd name="connsiteY40" fmla="*/ 3741420 h 3806190"/>
                  <a:gd name="connsiteX41" fmla="*/ 1736407 w 2445067"/>
                  <a:gd name="connsiteY41" fmla="*/ 3699510 h 3806190"/>
                  <a:gd name="connsiteX42" fmla="*/ 1797367 w 2445067"/>
                  <a:gd name="connsiteY42" fmla="*/ 3657600 h 3806190"/>
                  <a:gd name="connsiteX43" fmla="*/ 1892617 w 2445067"/>
                  <a:gd name="connsiteY43" fmla="*/ 3604260 h 3806190"/>
                  <a:gd name="connsiteX44" fmla="*/ 2048827 w 2445067"/>
                  <a:gd name="connsiteY44" fmla="*/ 3478530 h 3806190"/>
                  <a:gd name="connsiteX45" fmla="*/ 2132647 w 2445067"/>
                  <a:gd name="connsiteY45" fmla="*/ 3394710 h 3806190"/>
                  <a:gd name="connsiteX46" fmla="*/ 2193607 w 2445067"/>
                  <a:gd name="connsiteY46" fmla="*/ 3310890 h 3806190"/>
                  <a:gd name="connsiteX47" fmla="*/ 2262187 w 2445067"/>
                  <a:gd name="connsiteY47" fmla="*/ 3150870 h 3806190"/>
                  <a:gd name="connsiteX48" fmla="*/ 2372677 w 2445067"/>
                  <a:gd name="connsiteY48" fmla="*/ 2990850 h 3806190"/>
                  <a:gd name="connsiteX49" fmla="*/ 2403157 w 2445067"/>
                  <a:gd name="connsiteY49" fmla="*/ 2872740 h 3806190"/>
                  <a:gd name="connsiteX50" fmla="*/ 2414587 w 2445067"/>
                  <a:gd name="connsiteY50" fmla="*/ 2747010 h 3806190"/>
                  <a:gd name="connsiteX51" fmla="*/ 2445067 w 2445067"/>
                  <a:gd name="connsiteY51" fmla="*/ 2625090 h 3806190"/>
                  <a:gd name="connsiteX52" fmla="*/ 2426017 w 2445067"/>
                  <a:gd name="connsiteY52" fmla="*/ 2514600 h 3806190"/>
                  <a:gd name="connsiteX53" fmla="*/ 2422207 w 2445067"/>
                  <a:gd name="connsiteY53" fmla="*/ 2423160 h 3806190"/>
                  <a:gd name="connsiteX54" fmla="*/ 2422207 w 2445067"/>
                  <a:gd name="connsiteY54" fmla="*/ 2331720 h 3806190"/>
                  <a:gd name="connsiteX55" fmla="*/ 2406967 w 2445067"/>
                  <a:gd name="connsiteY55" fmla="*/ 2244090 h 3806190"/>
                  <a:gd name="connsiteX56" fmla="*/ 2384107 w 2445067"/>
                  <a:gd name="connsiteY56" fmla="*/ 2171700 h 3806190"/>
                  <a:gd name="connsiteX57" fmla="*/ 2281237 w 2445067"/>
                  <a:gd name="connsiteY57" fmla="*/ 2145030 h 3806190"/>
                  <a:gd name="connsiteX58" fmla="*/ 2254567 w 2445067"/>
                  <a:gd name="connsiteY58" fmla="*/ 2164080 h 3806190"/>
                  <a:gd name="connsiteX59" fmla="*/ 2254567 w 2445067"/>
                  <a:gd name="connsiteY59" fmla="*/ 2289810 h 3806190"/>
                  <a:gd name="connsiteX60" fmla="*/ 2231707 w 2445067"/>
                  <a:gd name="connsiteY60" fmla="*/ 2373630 h 3806190"/>
                  <a:gd name="connsiteX61" fmla="*/ 2086927 w 2445067"/>
                  <a:gd name="connsiteY61" fmla="*/ 2388870 h 3806190"/>
                  <a:gd name="connsiteX62" fmla="*/ 1987867 w 2445067"/>
                  <a:gd name="connsiteY62" fmla="*/ 2522220 h 3806190"/>
                  <a:gd name="connsiteX63" fmla="*/ 1926907 w 2445067"/>
                  <a:gd name="connsiteY63" fmla="*/ 2731770 h 3806190"/>
                  <a:gd name="connsiteX64" fmla="*/ 1869757 w 2445067"/>
                  <a:gd name="connsiteY64" fmla="*/ 2857500 h 3806190"/>
                  <a:gd name="connsiteX65" fmla="*/ 1717357 w 2445067"/>
                  <a:gd name="connsiteY65" fmla="*/ 2960370 h 3806190"/>
                  <a:gd name="connsiteX66" fmla="*/ 1606867 w 2445067"/>
                  <a:gd name="connsiteY66" fmla="*/ 2990850 h 3806190"/>
                  <a:gd name="connsiteX67" fmla="*/ 1519237 w 2445067"/>
                  <a:gd name="connsiteY67" fmla="*/ 3009900 h 3806190"/>
                  <a:gd name="connsiteX68" fmla="*/ 1378267 w 2445067"/>
                  <a:gd name="connsiteY68" fmla="*/ 3013710 h 3806190"/>
                  <a:gd name="connsiteX69" fmla="*/ 1267777 w 2445067"/>
                  <a:gd name="connsiteY69" fmla="*/ 2994660 h 3806190"/>
                  <a:gd name="connsiteX70" fmla="*/ 1157287 w 2445067"/>
                  <a:gd name="connsiteY70" fmla="*/ 2945130 h 3806190"/>
                  <a:gd name="connsiteX71" fmla="*/ 1073467 w 2445067"/>
                  <a:gd name="connsiteY71" fmla="*/ 2884170 h 3806190"/>
                  <a:gd name="connsiteX72" fmla="*/ 997267 w 2445067"/>
                  <a:gd name="connsiteY72" fmla="*/ 2758440 h 3806190"/>
                  <a:gd name="connsiteX73" fmla="*/ 913447 w 2445067"/>
                  <a:gd name="connsiteY73" fmla="*/ 2632710 h 3806190"/>
                  <a:gd name="connsiteX74" fmla="*/ 902017 w 2445067"/>
                  <a:gd name="connsiteY74" fmla="*/ 2529840 h 3806190"/>
                  <a:gd name="connsiteX75" fmla="*/ 917257 w 2445067"/>
                  <a:gd name="connsiteY75" fmla="*/ 2404110 h 3806190"/>
                  <a:gd name="connsiteX76" fmla="*/ 985837 w 2445067"/>
                  <a:gd name="connsiteY76" fmla="*/ 2244090 h 3806190"/>
                  <a:gd name="connsiteX77" fmla="*/ 1054417 w 2445067"/>
                  <a:gd name="connsiteY77" fmla="*/ 2125980 h 3806190"/>
                  <a:gd name="connsiteX78" fmla="*/ 1187767 w 2445067"/>
                  <a:gd name="connsiteY78" fmla="*/ 2000250 h 3806190"/>
                  <a:gd name="connsiteX79" fmla="*/ 1766887 w 2445067"/>
                  <a:gd name="connsiteY79" fmla="*/ 1348740 h 3806190"/>
                  <a:gd name="connsiteX80" fmla="*/ 1877377 w 2445067"/>
                  <a:gd name="connsiteY80" fmla="*/ 1207770 h 3806190"/>
                  <a:gd name="connsiteX81" fmla="*/ 1900237 w 2445067"/>
                  <a:gd name="connsiteY81" fmla="*/ 1158240 h 3806190"/>
                  <a:gd name="connsiteX82" fmla="*/ 1923097 w 2445067"/>
                  <a:gd name="connsiteY82" fmla="*/ 842010 h 3806190"/>
                  <a:gd name="connsiteX83" fmla="*/ 1901507 w 2445067"/>
                  <a:gd name="connsiteY83" fmla="*/ 40323 h 3806190"/>
                  <a:gd name="connsiteX84" fmla="*/ 1824037 w 2445067"/>
                  <a:gd name="connsiteY84" fmla="*/ 7620 h 3806190"/>
                  <a:gd name="connsiteX85" fmla="*/ 1690687 w 2445067"/>
                  <a:gd name="connsiteY85" fmla="*/ 0 h 3806190"/>
                  <a:gd name="connsiteX86" fmla="*/ 1603057 w 2445067"/>
                  <a:gd name="connsiteY86" fmla="*/ 57150 h 3806190"/>
                  <a:gd name="connsiteX87" fmla="*/ 1572577 w 2445067"/>
                  <a:gd name="connsiteY87" fmla="*/ 129540 h 3806190"/>
                  <a:gd name="connsiteX88" fmla="*/ 1584007 w 2445067"/>
                  <a:gd name="connsiteY88" fmla="*/ 693420 h 3806190"/>
                  <a:gd name="connsiteX89" fmla="*/ 1568767 w 2445067"/>
                  <a:gd name="connsiteY89" fmla="*/ 742950 h 3806190"/>
                  <a:gd name="connsiteX90" fmla="*/ 1511617 w 2445067"/>
                  <a:gd name="connsiteY90" fmla="*/ 800100 h 3806190"/>
                  <a:gd name="connsiteX91" fmla="*/ 1427797 w 2445067"/>
                  <a:gd name="connsiteY91" fmla="*/ 811530 h 3806190"/>
                  <a:gd name="connsiteX92" fmla="*/ 1359217 w 2445067"/>
                  <a:gd name="connsiteY92" fmla="*/ 758190 h 3806190"/>
                  <a:gd name="connsiteX93" fmla="*/ 1328737 w 2445067"/>
                  <a:gd name="connsiteY93" fmla="*/ 712470 h 3806190"/>
                  <a:gd name="connsiteX94" fmla="*/ 1330642 w 2445067"/>
                  <a:gd name="connsiteY94" fmla="*/ 631507 h 3806190"/>
                  <a:gd name="connsiteX95" fmla="*/ 1336357 w 2445067"/>
                  <a:gd name="connsiteY95" fmla="*/ 411480 h 3806190"/>
                  <a:gd name="connsiteX96" fmla="*/ 1332547 w 2445067"/>
                  <a:gd name="connsiteY96" fmla="*/ 198120 h 3806190"/>
                  <a:gd name="connsiteX97" fmla="*/ 1332547 w 2445067"/>
                  <a:gd name="connsiteY97" fmla="*/ 148590 h 3806190"/>
                  <a:gd name="connsiteX98" fmla="*/ 1324927 w 2445067"/>
                  <a:gd name="connsiteY98" fmla="*/ 57150 h 3806190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6518 w 2445067"/>
                  <a:gd name="connsiteY29" fmla="*/ 3709273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7257 w 2445067"/>
                  <a:gd name="connsiteY33" fmla="*/ 3775710 h 3802618"/>
                  <a:gd name="connsiteX34" fmla="*/ 957500 w 2445067"/>
                  <a:gd name="connsiteY34" fmla="*/ 3783807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797367 w 2445067"/>
                  <a:gd name="connsiteY42" fmla="*/ 3657600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6518 w 2445067"/>
                  <a:gd name="connsiteY29" fmla="*/ 3709273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57500 w 2445067"/>
                  <a:gd name="connsiteY34" fmla="*/ 3783807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797367 w 2445067"/>
                  <a:gd name="connsiteY42" fmla="*/ 3657600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6518 w 2445067"/>
                  <a:gd name="connsiteY29" fmla="*/ 3709273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797367 w 2445067"/>
                  <a:gd name="connsiteY42" fmla="*/ 3657600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6518 w 2445067"/>
                  <a:gd name="connsiteY29" fmla="*/ 3709273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44366 w 2445067"/>
                  <a:gd name="connsiteY28" fmla="*/ 3679983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62187 w 2445067"/>
                  <a:gd name="connsiteY47" fmla="*/ 3150870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86000 w 2445067"/>
                  <a:gd name="connsiteY47" fmla="*/ 3162776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14587 w 2445067"/>
                  <a:gd name="connsiteY50" fmla="*/ 2747010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86000 w 2445067"/>
                  <a:gd name="connsiteY47" fmla="*/ 3162776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27683 w 2445067"/>
                  <a:gd name="connsiteY50" fmla="*/ 2742247 h 3802618"/>
                  <a:gd name="connsiteX51" fmla="*/ 2445067 w 2445067"/>
                  <a:gd name="connsiteY51" fmla="*/ 2625090 h 3802618"/>
                  <a:gd name="connsiteX52" fmla="*/ 2426017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86000 w 2445067"/>
                  <a:gd name="connsiteY47" fmla="*/ 3162776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27683 w 2445067"/>
                  <a:gd name="connsiteY50" fmla="*/ 2742247 h 3802618"/>
                  <a:gd name="connsiteX51" fmla="*/ 2445067 w 2445067"/>
                  <a:gd name="connsiteY51" fmla="*/ 2625090 h 3802618"/>
                  <a:gd name="connsiteX52" fmla="*/ 2433161 w 2445067"/>
                  <a:gd name="connsiteY52" fmla="*/ 2514600 h 3802618"/>
                  <a:gd name="connsiteX53" fmla="*/ 2422207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  <a:gd name="connsiteX0" fmla="*/ 1324927 w 2445067"/>
                  <a:gd name="connsiteY0" fmla="*/ 57150 h 3802618"/>
                  <a:gd name="connsiteX1" fmla="*/ 1214437 w 2445067"/>
                  <a:gd name="connsiteY1" fmla="*/ 7620 h 3802618"/>
                  <a:gd name="connsiteX2" fmla="*/ 1046797 w 2445067"/>
                  <a:gd name="connsiteY2" fmla="*/ 0 h 3802618"/>
                  <a:gd name="connsiteX3" fmla="*/ 1027747 w 2445067"/>
                  <a:gd name="connsiteY3" fmla="*/ 19050 h 3802618"/>
                  <a:gd name="connsiteX4" fmla="*/ 997267 w 2445067"/>
                  <a:gd name="connsiteY4" fmla="*/ 80010 h 3802618"/>
                  <a:gd name="connsiteX5" fmla="*/ 1005204 w 2445067"/>
                  <a:gd name="connsiteY5" fmla="*/ 865823 h 3802618"/>
                  <a:gd name="connsiteX6" fmla="*/ 994727 w 2445067"/>
                  <a:gd name="connsiteY6" fmla="*/ 973138 h 3802618"/>
                  <a:gd name="connsiteX7" fmla="*/ 974407 w 2445067"/>
                  <a:gd name="connsiteY7" fmla="*/ 1017270 h 3802618"/>
                  <a:gd name="connsiteX8" fmla="*/ 915034 w 2445067"/>
                  <a:gd name="connsiteY8" fmla="*/ 1096010 h 3802618"/>
                  <a:gd name="connsiteX9" fmla="*/ 242887 w 2445067"/>
                  <a:gd name="connsiteY9" fmla="*/ 1859280 h 3802618"/>
                  <a:gd name="connsiteX10" fmla="*/ 170497 w 2445067"/>
                  <a:gd name="connsiteY10" fmla="*/ 1977390 h 3802618"/>
                  <a:gd name="connsiteX11" fmla="*/ 108585 w 2445067"/>
                  <a:gd name="connsiteY11" fmla="*/ 2073117 h 3802618"/>
                  <a:gd name="connsiteX12" fmla="*/ 71437 w 2445067"/>
                  <a:gd name="connsiteY12" fmla="*/ 2167890 h 3802618"/>
                  <a:gd name="connsiteX13" fmla="*/ 25717 w 2445067"/>
                  <a:gd name="connsiteY13" fmla="*/ 2293620 h 3802618"/>
                  <a:gd name="connsiteX14" fmla="*/ 14287 w 2445067"/>
                  <a:gd name="connsiteY14" fmla="*/ 2404110 h 3802618"/>
                  <a:gd name="connsiteX15" fmla="*/ 0 w 2445067"/>
                  <a:gd name="connsiteY15" fmla="*/ 2579370 h 3802618"/>
                  <a:gd name="connsiteX16" fmla="*/ 10477 w 2445067"/>
                  <a:gd name="connsiteY16" fmla="*/ 2705100 h 3802618"/>
                  <a:gd name="connsiteX17" fmla="*/ 25717 w 2445067"/>
                  <a:gd name="connsiteY17" fmla="*/ 2876550 h 3802618"/>
                  <a:gd name="connsiteX18" fmla="*/ 67627 w 2445067"/>
                  <a:gd name="connsiteY18" fmla="*/ 3002280 h 3802618"/>
                  <a:gd name="connsiteX19" fmla="*/ 93345 w 2445067"/>
                  <a:gd name="connsiteY19" fmla="*/ 3072765 h 3802618"/>
                  <a:gd name="connsiteX20" fmla="*/ 159067 w 2445067"/>
                  <a:gd name="connsiteY20" fmla="*/ 3219450 h 3802618"/>
                  <a:gd name="connsiteX21" fmla="*/ 193357 w 2445067"/>
                  <a:gd name="connsiteY21" fmla="*/ 3272790 h 3802618"/>
                  <a:gd name="connsiteX22" fmla="*/ 293370 w 2445067"/>
                  <a:gd name="connsiteY22" fmla="*/ 3417093 h 3802618"/>
                  <a:gd name="connsiteX23" fmla="*/ 387667 w 2445067"/>
                  <a:gd name="connsiteY23" fmla="*/ 3505200 h 3802618"/>
                  <a:gd name="connsiteX24" fmla="*/ 451008 w 2445067"/>
                  <a:gd name="connsiteY24" fmla="*/ 3569970 h 3802618"/>
                  <a:gd name="connsiteX25" fmla="*/ 494823 w 2445067"/>
                  <a:gd name="connsiteY25" fmla="*/ 3601402 h 3802618"/>
                  <a:gd name="connsiteX26" fmla="*/ 559594 w 2445067"/>
                  <a:gd name="connsiteY26" fmla="*/ 3647598 h 3802618"/>
                  <a:gd name="connsiteX27" fmla="*/ 596741 w 2445067"/>
                  <a:gd name="connsiteY27" fmla="*/ 3665696 h 3802618"/>
                  <a:gd name="connsiteX28" fmla="*/ 637222 w 2445067"/>
                  <a:gd name="connsiteY28" fmla="*/ 3683555 h 3802618"/>
                  <a:gd name="connsiteX29" fmla="*/ 712946 w 2445067"/>
                  <a:gd name="connsiteY29" fmla="*/ 3712845 h 3802618"/>
                  <a:gd name="connsiteX30" fmla="*/ 786050 w 2445067"/>
                  <a:gd name="connsiteY30" fmla="*/ 3741659 h 3802618"/>
                  <a:gd name="connsiteX31" fmla="*/ 821293 w 2445067"/>
                  <a:gd name="connsiteY31" fmla="*/ 3757374 h 3802618"/>
                  <a:gd name="connsiteX32" fmla="*/ 858202 w 2445067"/>
                  <a:gd name="connsiteY32" fmla="*/ 3768566 h 3802618"/>
                  <a:gd name="connsiteX33" fmla="*/ 919638 w 2445067"/>
                  <a:gd name="connsiteY33" fmla="*/ 3781663 h 3802618"/>
                  <a:gd name="connsiteX34" fmla="*/ 968215 w 2445067"/>
                  <a:gd name="connsiteY34" fmla="*/ 3790951 h 3802618"/>
                  <a:gd name="connsiteX35" fmla="*/ 1069419 w 2445067"/>
                  <a:gd name="connsiteY35" fmla="*/ 3802618 h 3802618"/>
                  <a:gd name="connsiteX36" fmla="*/ 1172527 w 2445067"/>
                  <a:gd name="connsiteY36" fmla="*/ 3802380 h 3802618"/>
                  <a:gd name="connsiteX37" fmla="*/ 1283017 w 2445067"/>
                  <a:gd name="connsiteY37" fmla="*/ 3802380 h 3802618"/>
                  <a:gd name="connsiteX38" fmla="*/ 1427797 w 2445067"/>
                  <a:gd name="connsiteY38" fmla="*/ 3783330 h 3802618"/>
                  <a:gd name="connsiteX39" fmla="*/ 1545907 w 2445067"/>
                  <a:gd name="connsiteY39" fmla="*/ 3764280 h 3802618"/>
                  <a:gd name="connsiteX40" fmla="*/ 1644967 w 2445067"/>
                  <a:gd name="connsiteY40" fmla="*/ 3741420 h 3802618"/>
                  <a:gd name="connsiteX41" fmla="*/ 1736407 w 2445067"/>
                  <a:gd name="connsiteY41" fmla="*/ 3699510 h 3802618"/>
                  <a:gd name="connsiteX42" fmla="*/ 1830704 w 2445067"/>
                  <a:gd name="connsiteY42" fmla="*/ 3650456 h 3802618"/>
                  <a:gd name="connsiteX43" fmla="*/ 1892617 w 2445067"/>
                  <a:gd name="connsiteY43" fmla="*/ 3604260 h 3802618"/>
                  <a:gd name="connsiteX44" fmla="*/ 2048827 w 2445067"/>
                  <a:gd name="connsiteY44" fmla="*/ 3478530 h 3802618"/>
                  <a:gd name="connsiteX45" fmla="*/ 2132647 w 2445067"/>
                  <a:gd name="connsiteY45" fmla="*/ 3394710 h 3802618"/>
                  <a:gd name="connsiteX46" fmla="*/ 2193607 w 2445067"/>
                  <a:gd name="connsiteY46" fmla="*/ 3310890 h 3802618"/>
                  <a:gd name="connsiteX47" fmla="*/ 2286000 w 2445067"/>
                  <a:gd name="connsiteY47" fmla="*/ 3162776 h 3802618"/>
                  <a:gd name="connsiteX48" fmla="*/ 2372677 w 2445067"/>
                  <a:gd name="connsiteY48" fmla="*/ 2990850 h 3802618"/>
                  <a:gd name="connsiteX49" fmla="*/ 2403157 w 2445067"/>
                  <a:gd name="connsiteY49" fmla="*/ 2872740 h 3802618"/>
                  <a:gd name="connsiteX50" fmla="*/ 2427683 w 2445067"/>
                  <a:gd name="connsiteY50" fmla="*/ 2742247 h 3802618"/>
                  <a:gd name="connsiteX51" fmla="*/ 2445067 w 2445067"/>
                  <a:gd name="connsiteY51" fmla="*/ 2625090 h 3802618"/>
                  <a:gd name="connsiteX52" fmla="*/ 2433161 w 2445067"/>
                  <a:gd name="connsiteY52" fmla="*/ 2514600 h 3802618"/>
                  <a:gd name="connsiteX53" fmla="*/ 2431732 w 2445067"/>
                  <a:gd name="connsiteY53" fmla="*/ 2423160 h 3802618"/>
                  <a:gd name="connsiteX54" fmla="*/ 2422207 w 2445067"/>
                  <a:gd name="connsiteY54" fmla="*/ 2331720 h 3802618"/>
                  <a:gd name="connsiteX55" fmla="*/ 2406967 w 2445067"/>
                  <a:gd name="connsiteY55" fmla="*/ 2244090 h 3802618"/>
                  <a:gd name="connsiteX56" fmla="*/ 2384107 w 2445067"/>
                  <a:gd name="connsiteY56" fmla="*/ 2171700 h 3802618"/>
                  <a:gd name="connsiteX57" fmla="*/ 2281237 w 2445067"/>
                  <a:gd name="connsiteY57" fmla="*/ 2145030 h 3802618"/>
                  <a:gd name="connsiteX58" fmla="*/ 2254567 w 2445067"/>
                  <a:gd name="connsiteY58" fmla="*/ 2164080 h 3802618"/>
                  <a:gd name="connsiteX59" fmla="*/ 2254567 w 2445067"/>
                  <a:gd name="connsiteY59" fmla="*/ 2289810 h 3802618"/>
                  <a:gd name="connsiteX60" fmla="*/ 2231707 w 2445067"/>
                  <a:gd name="connsiteY60" fmla="*/ 2373630 h 3802618"/>
                  <a:gd name="connsiteX61" fmla="*/ 2086927 w 2445067"/>
                  <a:gd name="connsiteY61" fmla="*/ 2388870 h 3802618"/>
                  <a:gd name="connsiteX62" fmla="*/ 1987867 w 2445067"/>
                  <a:gd name="connsiteY62" fmla="*/ 2522220 h 3802618"/>
                  <a:gd name="connsiteX63" fmla="*/ 1926907 w 2445067"/>
                  <a:gd name="connsiteY63" fmla="*/ 2731770 h 3802618"/>
                  <a:gd name="connsiteX64" fmla="*/ 1869757 w 2445067"/>
                  <a:gd name="connsiteY64" fmla="*/ 2857500 h 3802618"/>
                  <a:gd name="connsiteX65" fmla="*/ 1717357 w 2445067"/>
                  <a:gd name="connsiteY65" fmla="*/ 2960370 h 3802618"/>
                  <a:gd name="connsiteX66" fmla="*/ 1606867 w 2445067"/>
                  <a:gd name="connsiteY66" fmla="*/ 2990850 h 3802618"/>
                  <a:gd name="connsiteX67" fmla="*/ 1519237 w 2445067"/>
                  <a:gd name="connsiteY67" fmla="*/ 3009900 h 3802618"/>
                  <a:gd name="connsiteX68" fmla="*/ 1378267 w 2445067"/>
                  <a:gd name="connsiteY68" fmla="*/ 3013710 h 3802618"/>
                  <a:gd name="connsiteX69" fmla="*/ 1267777 w 2445067"/>
                  <a:gd name="connsiteY69" fmla="*/ 2994660 h 3802618"/>
                  <a:gd name="connsiteX70" fmla="*/ 1157287 w 2445067"/>
                  <a:gd name="connsiteY70" fmla="*/ 2945130 h 3802618"/>
                  <a:gd name="connsiteX71" fmla="*/ 1073467 w 2445067"/>
                  <a:gd name="connsiteY71" fmla="*/ 2884170 h 3802618"/>
                  <a:gd name="connsiteX72" fmla="*/ 997267 w 2445067"/>
                  <a:gd name="connsiteY72" fmla="*/ 2758440 h 3802618"/>
                  <a:gd name="connsiteX73" fmla="*/ 913447 w 2445067"/>
                  <a:gd name="connsiteY73" fmla="*/ 2632710 h 3802618"/>
                  <a:gd name="connsiteX74" fmla="*/ 902017 w 2445067"/>
                  <a:gd name="connsiteY74" fmla="*/ 2529840 h 3802618"/>
                  <a:gd name="connsiteX75" fmla="*/ 917257 w 2445067"/>
                  <a:gd name="connsiteY75" fmla="*/ 2404110 h 3802618"/>
                  <a:gd name="connsiteX76" fmla="*/ 985837 w 2445067"/>
                  <a:gd name="connsiteY76" fmla="*/ 2244090 h 3802618"/>
                  <a:gd name="connsiteX77" fmla="*/ 1054417 w 2445067"/>
                  <a:gd name="connsiteY77" fmla="*/ 2125980 h 3802618"/>
                  <a:gd name="connsiteX78" fmla="*/ 1187767 w 2445067"/>
                  <a:gd name="connsiteY78" fmla="*/ 2000250 h 3802618"/>
                  <a:gd name="connsiteX79" fmla="*/ 1766887 w 2445067"/>
                  <a:gd name="connsiteY79" fmla="*/ 1348740 h 3802618"/>
                  <a:gd name="connsiteX80" fmla="*/ 1877377 w 2445067"/>
                  <a:gd name="connsiteY80" fmla="*/ 1207770 h 3802618"/>
                  <a:gd name="connsiteX81" fmla="*/ 1900237 w 2445067"/>
                  <a:gd name="connsiteY81" fmla="*/ 1158240 h 3802618"/>
                  <a:gd name="connsiteX82" fmla="*/ 1923097 w 2445067"/>
                  <a:gd name="connsiteY82" fmla="*/ 842010 h 3802618"/>
                  <a:gd name="connsiteX83" fmla="*/ 1901507 w 2445067"/>
                  <a:gd name="connsiteY83" fmla="*/ 40323 h 3802618"/>
                  <a:gd name="connsiteX84" fmla="*/ 1824037 w 2445067"/>
                  <a:gd name="connsiteY84" fmla="*/ 7620 h 3802618"/>
                  <a:gd name="connsiteX85" fmla="*/ 1690687 w 2445067"/>
                  <a:gd name="connsiteY85" fmla="*/ 0 h 3802618"/>
                  <a:gd name="connsiteX86" fmla="*/ 1603057 w 2445067"/>
                  <a:gd name="connsiteY86" fmla="*/ 57150 h 3802618"/>
                  <a:gd name="connsiteX87" fmla="*/ 1572577 w 2445067"/>
                  <a:gd name="connsiteY87" fmla="*/ 129540 h 3802618"/>
                  <a:gd name="connsiteX88" fmla="*/ 1584007 w 2445067"/>
                  <a:gd name="connsiteY88" fmla="*/ 693420 h 3802618"/>
                  <a:gd name="connsiteX89" fmla="*/ 1568767 w 2445067"/>
                  <a:gd name="connsiteY89" fmla="*/ 742950 h 3802618"/>
                  <a:gd name="connsiteX90" fmla="*/ 1511617 w 2445067"/>
                  <a:gd name="connsiteY90" fmla="*/ 800100 h 3802618"/>
                  <a:gd name="connsiteX91" fmla="*/ 1427797 w 2445067"/>
                  <a:gd name="connsiteY91" fmla="*/ 811530 h 3802618"/>
                  <a:gd name="connsiteX92" fmla="*/ 1359217 w 2445067"/>
                  <a:gd name="connsiteY92" fmla="*/ 758190 h 3802618"/>
                  <a:gd name="connsiteX93" fmla="*/ 1328737 w 2445067"/>
                  <a:gd name="connsiteY93" fmla="*/ 712470 h 3802618"/>
                  <a:gd name="connsiteX94" fmla="*/ 1330642 w 2445067"/>
                  <a:gd name="connsiteY94" fmla="*/ 631507 h 3802618"/>
                  <a:gd name="connsiteX95" fmla="*/ 1336357 w 2445067"/>
                  <a:gd name="connsiteY95" fmla="*/ 411480 h 3802618"/>
                  <a:gd name="connsiteX96" fmla="*/ 1332547 w 2445067"/>
                  <a:gd name="connsiteY96" fmla="*/ 198120 h 3802618"/>
                  <a:gd name="connsiteX97" fmla="*/ 1332547 w 2445067"/>
                  <a:gd name="connsiteY97" fmla="*/ 148590 h 3802618"/>
                  <a:gd name="connsiteX98" fmla="*/ 1324927 w 2445067"/>
                  <a:gd name="connsiteY98" fmla="*/ 57150 h 380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</a:cxnLst>
                <a:rect l="l" t="t" r="r" b="b"/>
                <a:pathLst>
                  <a:path w="2445067" h="3802618">
                    <a:moveTo>
                      <a:pt x="1324927" y="57150"/>
                    </a:moveTo>
                    <a:lnTo>
                      <a:pt x="1214437" y="7620"/>
                    </a:lnTo>
                    <a:lnTo>
                      <a:pt x="1046797" y="0"/>
                    </a:lnTo>
                    <a:lnTo>
                      <a:pt x="1027747" y="19050"/>
                    </a:lnTo>
                    <a:lnTo>
                      <a:pt x="997267" y="80010"/>
                    </a:lnTo>
                    <a:cubicBezTo>
                      <a:pt x="999913" y="341948"/>
                      <a:pt x="1002558" y="603885"/>
                      <a:pt x="1005204" y="865823"/>
                    </a:cubicBezTo>
                    <a:lnTo>
                      <a:pt x="994727" y="973138"/>
                    </a:lnTo>
                    <a:lnTo>
                      <a:pt x="974407" y="1017270"/>
                    </a:lnTo>
                    <a:lnTo>
                      <a:pt x="915034" y="1096010"/>
                    </a:lnTo>
                    <a:lnTo>
                      <a:pt x="242887" y="1859280"/>
                    </a:lnTo>
                    <a:lnTo>
                      <a:pt x="170497" y="1977390"/>
                    </a:lnTo>
                    <a:lnTo>
                      <a:pt x="108585" y="2073117"/>
                    </a:lnTo>
                    <a:lnTo>
                      <a:pt x="71437" y="2167890"/>
                    </a:lnTo>
                    <a:lnTo>
                      <a:pt x="25717" y="2293620"/>
                    </a:lnTo>
                    <a:lnTo>
                      <a:pt x="14287" y="2404110"/>
                    </a:lnTo>
                    <a:lnTo>
                      <a:pt x="0" y="2579370"/>
                    </a:lnTo>
                    <a:lnTo>
                      <a:pt x="10477" y="2705100"/>
                    </a:lnTo>
                    <a:lnTo>
                      <a:pt x="25717" y="2876550"/>
                    </a:lnTo>
                    <a:lnTo>
                      <a:pt x="67627" y="3002280"/>
                    </a:lnTo>
                    <a:lnTo>
                      <a:pt x="93345" y="3072765"/>
                    </a:lnTo>
                    <a:lnTo>
                      <a:pt x="159067" y="3219450"/>
                    </a:lnTo>
                    <a:lnTo>
                      <a:pt x="193357" y="3272790"/>
                    </a:lnTo>
                    <a:lnTo>
                      <a:pt x="293370" y="3417093"/>
                    </a:lnTo>
                    <a:lnTo>
                      <a:pt x="387667" y="3505200"/>
                    </a:lnTo>
                    <a:lnTo>
                      <a:pt x="451008" y="3569970"/>
                    </a:lnTo>
                    <a:cubicBezTo>
                      <a:pt x="462438" y="3572510"/>
                      <a:pt x="476725" y="3588464"/>
                      <a:pt x="494823" y="3601402"/>
                    </a:cubicBezTo>
                    <a:lnTo>
                      <a:pt x="559594" y="3647598"/>
                    </a:lnTo>
                    <a:lnTo>
                      <a:pt x="596741" y="3665696"/>
                    </a:lnTo>
                    <a:lnTo>
                      <a:pt x="637222" y="3683555"/>
                    </a:lnTo>
                    <a:lnTo>
                      <a:pt x="712946" y="3712845"/>
                    </a:lnTo>
                    <a:lnTo>
                      <a:pt x="786050" y="3741659"/>
                    </a:lnTo>
                    <a:cubicBezTo>
                      <a:pt x="797798" y="3746897"/>
                      <a:pt x="809268" y="3752890"/>
                      <a:pt x="821293" y="3757374"/>
                    </a:cubicBezTo>
                    <a:cubicBezTo>
                      <a:pt x="833318" y="3761858"/>
                      <a:pt x="841811" y="3764518"/>
                      <a:pt x="858202" y="3768566"/>
                    </a:cubicBezTo>
                    <a:cubicBezTo>
                      <a:pt x="874593" y="3772614"/>
                      <a:pt x="919638" y="3781663"/>
                      <a:pt x="919638" y="3781663"/>
                    </a:cubicBezTo>
                    <a:lnTo>
                      <a:pt x="968215" y="3790951"/>
                    </a:lnTo>
                    <a:lnTo>
                      <a:pt x="1069419" y="3802618"/>
                    </a:lnTo>
                    <a:lnTo>
                      <a:pt x="1172527" y="3802380"/>
                    </a:lnTo>
                    <a:lnTo>
                      <a:pt x="1283017" y="3802380"/>
                    </a:lnTo>
                    <a:lnTo>
                      <a:pt x="1427797" y="3783330"/>
                    </a:lnTo>
                    <a:lnTo>
                      <a:pt x="1545907" y="3764280"/>
                    </a:lnTo>
                    <a:lnTo>
                      <a:pt x="1644967" y="3741420"/>
                    </a:lnTo>
                    <a:lnTo>
                      <a:pt x="1736407" y="3699510"/>
                    </a:lnTo>
                    <a:lnTo>
                      <a:pt x="1830704" y="3650456"/>
                    </a:lnTo>
                    <a:lnTo>
                      <a:pt x="1892617" y="3604260"/>
                    </a:lnTo>
                    <a:lnTo>
                      <a:pt x="2048827" y="3478530"/>
                    </a:lnTo>
                    <a:lnTo>
                      <a:pt x="2132647" y="3394710"/>
                    </a:lnTo>
                    <a:lnTo>
                      <a:pt x="2193607" y="3310890"/>
                    </a:lnTo>
                    <a:lnTo>
                      <a:pt x="2286000" y="3162776"/>
                    </a:lnTo>
                    <a:lnTo>
                      <a:pt x="2372677" y="2990850"/>
                    </a:lnTo>
                    <a:lnTo>
                      <a:pt x="2403157" y="2872740"/>
                    </a:lnTo>
                    <a:lnTo>
                      <a:pt x="2427683" y="2742247"/>
                    </a:lnTo>
                    <a:lnTo>
                      <a:pt x="2445067" y="2625090"/>
                    </a:lnTo>
                    <a:lnTo>
                      <a:pt x="2433161" y="2514600"/>
                    </a:lnTo>
                    <a:cubicBezTo>
                      <a:pt x="2432685" y="2484120"/>
                      <a:pt x="2432208" y="2453640"/>
                      <a:pt x="2431732" y="2423160"/>
                    </a:cubicBezTo>
                    <a:lnTo>
                      <a:pt x="2422207" y="2331720"/>
                    </a:lnTo>
                    <a:lnTo>
                      <a:pt x="2406967" y="2244090"/>
                    </a:lnTo>
                    <a:lnTo>
                      <a:pt x="2384107" y="2171700"/>
                    </a:lnTo>
                    <a:lnTo>
                      <a:pt x="2281237" y="2145030"/>
                    </a:lnTo>
                    <a:lnTo>
                      <a:pt x="2254567" y="2164080"/>
                    </a:lnTo>
                    <a:lnTo>
                      <a:pt x="2254567" y="2289810"/>
                    </a:lnTo>
                    <a:lnTo>
                      <a:pt x="2231707" y="2373630"/>
                    </a:lnTo>
                    <a:lnTo>
                      <a:pt x="2086927" y="2388870"/>
                    </a:lnTo>
                    <a:lnTo>
                      <a:pt x="1987867" y="2522220"/>
                    </a:lnTo>
                    <a:lnTo>
                      <a:pt x="1926907" y="2731770"/>
                    </a:lnTo>
                    <a:lnTo>
                      <a:pt x="1869757" y="2857500"/>
                    </a:lnTo>
                    <a:lnTo>
                      <a:pt x="1717357" y="2960370"/>
                    </a:lnTo>
                    <a:lnTo>
                      <a:pt x="1606867" y="2990850"/>
                    </a:lnTo>
                    <a:lnTo>
                      <a:pt x="1519237" y="3009900"/>
                    </a:lnTo>
                    <a:lnTo>
                      <a:pt x="1378267" y="3013710"/>
                    </a:lnTo>
                    <a:lnTo>
                      <a:pt x="1267777" y="2994660"/>
                    </a:lnTo>
                    <a:lnTo>
                      <a:pt x="1157287" y="2945130"/>
                    </a:lnTo>
                    <a:lnTo>
                      <a:pt x="1073467" y="2884170"/>
                    </a:lnTo>
                    <a:lnTo>
                      <a:pt x="997267" y="2758440"/>
                    </a:lnTo>
                    <a:lnTo>
                      <a:pt x="913447" y="2632710"/>
                    </a:lnTo>
                    <a:lnTo>
                      <a:pt x="902017" y="2529840"/>
                    </a:lnTo>
                    <a:lnTo>
                      <a:pt x="917257" y="2404110"/>
                    </a:lnTo>
                    <a:lnTo>
                      <a:pt x="985837" y="2244090"/>
                    </a:lnTo>
                    <a:lnTo>
                      <a:pt x="1054417" y="2125980"/>
                    </a:lnTo>
                    <a:lnTo>
                      <a:pt x="1187767" y="2000250"/>
                    </a:lnTo>
                    <a:lnTo>
                      <a:pt x="1766887" y="1348740"/>
                    </a:lnTo>
                    <a:lnTo>
                      <a:pt x="1877377" y="1207770"/>
                    </a:lnTo>
                    <a:lnTo>
                      <a:pt x="1900237" y="1158240"/>
                    </a:lnTo>
                    <a:lnTo>
                      <a:pt x="1923097" y="842010"/>
                    </a:lnTo>
                    <a:lnTo>
                      <a:pt x="1901507" y="40323"/>
                    </a:lnTo>
                    <a:lnTo>
                      <a:pt x="1824037" y="7620"/>
                    </a:lnTo>
                    <a:lnTo>
                      <a:pt x="1690687" y="0"/>
                    </a:lnTo>
                    <a:lnTo>
                      <a:pt x="1603057" y="57150"/>
                    </a:lnTo>
                    <a:lnTo>
                      <a:pt x="1572577" y="129540"/>
                    </a:lnTo>
                    <a:lnTo>
                      <a:pt x="1584007" y="693420"/>
                    </a:lnTo>
                    <a:lnTo>
                      <a:pt x="1568767" y="742950"/>
                    </a:lnTo>
                    <a:lnTo>
                      <a:pt x="1511617" y="800100"/>
                    </a:lnTo>
                    <a:lnTo>
                      <a:pt x="1427797" y="811530"/>
                    </a:lnTo>
                    <a:lnTo>
                      <a:pt x="1359217" y="758190"/>
                    </a:lnTo>
                    <a:lnTo>
                      <a:pt x="1328737" y="712470"/>
                    </a:lnTo>
                    <a:lnTo>
                      <a:pt x="1330642" y="631507"/>
                    </a:lnTo>
                    <a:lnTo>
                      <a:pt x="1336357" y="411480"/>
                    </a:lnTo>
                    <a:lnTo>
                      <a:pt x="1332547" y="198120"/>
                    </a:lnTo>
                    <a:lnTo>
                      <a:pt x="1332547" y="148590"/>
                    </a:lnTo>
                    <a:lnTo>
                      <a:pt x="1324927" y="57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 dirty="0"/>
              </a:p>
            </p:txBody>
          </p:sp>
          <p:grpSp>
            <p:nvGrpSpPr>
              <p:cNvPr id="1382" name="Gruppieren 1381">
                <a:extLst>
                  <a:ext uri="{FF2B5EF4-FFF2-40B4-BE49-F238E27FC236}">
                    <a16:creationId xmlns:a16="http://schemas.microsoft.com/office/drawing/2014/main" id="{173252E0-7803-4786-AC33-E49CC1AADF08}"/>
                  </a:ext>
                </a:extLst>
              </p:cNvPr>
              <p:cNvGrpSpPr/>
              <p:nvPr/>
            </p:nvGrpSpPr>
            <p:grpSpPr>
              <a:xfrm>
                <a:off x="3454265" y="1335101"/>
                <a:ext cx="556260" cy="1436370"/>
                <a:chOff x="7108262" y="1006791"/>
                <a:chExt cx="556260" cy="1436370"/>
              </a:xfrm>
            </p:grpSpPr>
            <p:sp>
              <p:nvSpPr>
                <p:cNvPr id="1383" name="Freihandform: Form 1382">
                  <a:extLst>
                    <a:ext uri="{FF2B5EF4-FFF2-40B4-BE49-F238E27FC236}">
                      <a16:creationId xmlns:a16="http://schemas.microsoft.com/office/drawing/2014/main" id="{3086EA2B-65AC-4190-B9FE-BBF2826C549E}"/>
                    </a:ext>
                  </a:extLst>
                </p:cNvPr>
                <p:cNvSpPr/>
                <p:nvPr/>
              </p:nvSpPr>
              <p:spPr>
                <a:xfrm>
                  <a:off x="7108262" y="1006791"/>
                  <a:ext cx="556260" cy="1436370"/>
                </a:xfrm>
                <a:custGeom>
                  <a:avLst/>
                  <a:gdLst>
                    <a:gd name="connsiteX0" fmla="*/ 0 w 556260"/>
                    <a:gd name="connsiteY0" fmla="*/ 243840 h 1436370"/>
                    <a:gd name="connsiteX1" fmla="*/ 438150 w 556260"/>
                    <a:gd name="connsiteY1" fmla="*/ 1367790 h 1436370"/>
                    <a:gd name="connsiteX2" fmla="*/ 472440 w 556260"/>
                    <a:gd name="connsiteY2" fmla="*/ 1432560 h 1436370"/>
                    <a:gd name="connsiteX3" fmla="*/ 472440 w 556260"/>
                    <a:gd name="connsiteY3" fmla="*/ 1432560 h 1436370"/>
                    <a:gd name="connsiteX4" fmla="*/ 529590 w 556260"/>
                    <a:gd name="connsiteY4" fmla="*/ 1436370 h 1436370"/>
                    <a:gd name="connsiteX5" fmla="*/ 556260 w 556260"/>
                    <a:gd name="connsiteY5" fmla="*/ 1386840 h 1436370"/>
                    <a:gd name="connsiteX6" fmla="*/ 502920 w 556260"/>
                    <a:gd name="connsiteY6" fmla="*/ 1184910 h 1436370"/>
                    <a:gd name="connsiteX7" fmla="*/ 384810 w 556260"/>
                    <a:gd name="connsiteY7" fmla="*/ 643890 h 1436370"/>
                    <a:gd name="connsiteX8" fmla="*/ 365760 w 556260"/>
                    <a:gd name="connsiteY8" fmla="*/ 533400 h 1436370"/>
                    <a:gd name="connsiteX9" fmla="*/ 365760 w 556260"/>
                    <a:gd name="connsiteY9" fmla="*/ 472440 h 1436370"/>
                    <a:gd name="connsiteX10" fmla="*/ 350520 w 556260"/>
                    <a:gd name="connsiteY10" fmla="*/ 430530 h 1436370"/>
                    <a:gd name="connsiteX11" fmla="*/ 381000 w 556260"/>
                    <a:gd name="connsiteY11" fmla="*/ 281940 h 1436370"/>
                    <a:gd name="connsiteX12" fmla="*/ 381000 w 556260"/>
                    <a:gd name="connsiteY12" fmla="*/ 220980 h 1436370"/>
                    <a:gd name="connsiteX13" fmla="*/ 373380 w 556260"/>
                    <a:gd name="connsiteY13" fmla="*/ 129540 h 1436370"/>
                    <a:gd name="connsiteX14" fmla="*/ 342900 w 556260"/>
                    <a:gd name="connsiteY14" fmla="*/ 76200 h 1436370"/>
                    <a:gd name="connsiteX15" fmla="*/ 308610 w 556260"/>
                    <a:gd name="connsiteY15" fmla="*/ 26670 h 1436370"/>
                    <a:gd name="connsiteX16" fmla="*/ 232410 w 556260"/>
                    <a:gd name="connsiteY16" fmla="*/ 0 h 1436370"/>
                    <a:gd name="connsiteX17" fmla="*/ 144780 w 556260"/>
                    <a:gd name="connsiteY17" fmla="*/ 7620 h 1436370"/>
                    <a:gd name="connsiteX18" fmla="*/ 80010 w 556260"/>
                    <a:gd name="connsiteY18" fmla="*/ 30480 h 1436370"/>
                    <a:gd name="connsiteX19" fmla="*/ 19050 w 556260"/>
                    <a:gd name="connsiteY19" fmla="*/ 99060 h 1436370"/>
                    <a:gd name="connsiteX20" fmla="*/ 0 w 556260"/>
                    <a:gd name="connsiteY20" fmla="*/ 243840 h 14363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556260" h="1436370">
                      <a:moveTo>
                        <a:pt x="0" y="243840"/>
                      </a:moveTo>
                      <a:lnTo>
                        <a:pt x="438150" y="1367790"/>
                      </a:lnTo>
                      <a:lnTo>
                        <a:pt x="472440" y="1432560"/>
                      </a:lnTo>
                      <a:lnTo>
                        <a:pt x="472440" y="1432560"/>
                      </a:lnTo>
                      <a:lnTo>
                        <a:pt x="529590" y="1436370"/>
                      </a:lnTo>
                      <a:lnTo>
                        <a:pt x="556260" y="1386840"/>
                      </a:lnTo>
                      <a:lnTo>
                        <a:pt x="502920" y="1184910"/>
                      </a:lnTo>
                      <a:lnTo>
                        <a:pt x="384810" y="643890"/>
                      </a:lnTo>
                      <a:lnTo>
                        <a:pt x="365760" y="533400"/>
                      </a:lnTo>
                      <a:lnTo>
                        <a:pt x="365760" y="472440"/>
                      </a:lnTo>
                      <a:lnTo>
                        <a:pt x="350520" y="430530"/>
                      </a:lnTo>
                      <a:lnTo>
                        <a:pt x="381000" y="281940"/>
                      </a:lnTo>
                      <a:lnTo>
                        <a:pt x="381000" y="220980"/>
                      </a:lnTo>
                      <a:lnTo>
                        <a:pt x="373380" y="129540"/>
                      </a:lnTo>
                      <a:lnTo>
                        <a:pt x="342900" y="76200"/>
                      </a:lnTo>
                      <a:lnTo>
                        <a:pt x="308610" y="26670"/>
                      </a:lnTo>
                      <a:lnTo>
                        <a:pt x="232410" y="0"/>
                      </a:lnTo>
                      <a:lnTo>
                        <a:pt x="144780" y="7620"/>
                      </a:lnTo>
                      <a:lnTo>
                        <a:pt x="80010" y="30480"/>
                      </a:lnTo>
                      <a:lnTo>
                        <a:pt x="19050" y="99060"/>
                      </a:lnTo>
                      <a:lnTo>
                        <a:pt x="0" y="243840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1200"/>
                </a:p>
              </p:txBody>
            </p:sp>
            <p:sp>
              <p:nvSpPr>
                <p:cNvPr id="1384" name="Ellipse 1383">
                  <a:extLst>
                    <a:ext uri="{FF2B5EF4-FFF2-40B4-BE49-F238E27FC236}">
                      <a16:creationId xmlns:a16="http://schemas.microsoft.com/office/drawing/2014/main" id="{6B27A93A-93E1-4F58-98D8-6890B67B069B}"/>
                    </a:ext>
                  </a:extLst>
                </p:cNvPr>
                <p:cNvSpPr/>
                <p:nvPr/>
              </p:nvSpPr>
              <p:spPr>
                <a:xfrm>
                  <a:off x="7218721" y="1116330"/>
                  <a:ext cx="174122" cy="1826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1200"/>
                </a:p>
              </p:txBody>
            </p:sp>
          </p:grpSp>
        </p:grpSp>
      </p:grp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A47326F0-2329-437B-A3CA-8612733F1843}"/>
              </a:ext>
            </a:extLst>
          </p:cNvPr>
          <p:cNvSpPr/>
          <p:nvPr/>
        </p:nvSpPr>
        <p:spPr>
          <a:xfrm>
            <a:off x="4907607" y="4619906"/>
            <a:ext cx="490586" cy="170534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135" name="Objekt 134">
            <a:extLst>
              <a:ext uri="{FF2B5EF4-FFF2-40B4-BE49-F238E27FC236}">
                <a16:creationId xmlns:a16="http://schemas.microsoft.com/office/drawing/2014/main" id="{CB6AEC69-A645-448D-B147-2E27678702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942355"/>
              </p:ext>
            </p:extLst>
          </p:nvPr>
        </p:nvGraphicFramePr>
        <p:xfrm>
          <a:off x="4362504" y="4592270"/>
          <a:ext cx="554757" cy="237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6" imgW="2844360" imgH="1218960" progId="">
                  <p:embed/>
                </p:oleObj>
              </mc:Choice>
              <mc:Fallback>
                <p:oleObj r:id="rId6" imgW="2844360" imgH="1218960" progId="">
                  <p:embed/>
                  <p:pic>
                    <p:nvPicPr>
                      <p:cNvPr id="135" name="Objekt 134">
                        <a:extLst>
                          <a:ext uri="{FF2B5EF4-FFF2-40B4-BE49-F238E27FC236}">
                            <a16:creationId xmlns:a16="http://schemas.microsoft.com/office/drawing/2014/main" id="{CB6AEC69-A645-448D-B147-2E27678702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62504" y="4592270"/>
                        <a:ext cx="554757" cy="2377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1" name="Textfeld 540">
            <a:extLst>
              <a:ext uri="{FF2B5EF4-FFF2-40B4-BE49-F238E27FC236}">
                <a16:creationId xmlns:a16="http://schemas.microsoft.com/office/drawing/2014/main" id="{206C5610-9A98-433F-A128-21484365D5C4}"/>
              </a:ext>
            </a:extLst>
          </p:cNvPr>
          <p:cNvSpPr txBox="1"/>
          <p:nvPr/>
        </p:nvSpPr>
        <p:spPr>
          <a:xfrm>
            <a:off x="92817" y="1127259"/>
            <a:ext cx="4462405" cy="230832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Zur freien Verwendung: Hier könnt ihr Euer vorgesehenes System zum Sichern oder Ziehen zusammenstellen und intern verwenden. Wir empfehlen das </a:t>
            </a:r>
            <a:r>
              <a:rPr lang="de-DE" sz="1600" dirty="0" err="1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Einlaminieren</a:t>
            </a:r>
            <a:r>
              <a:rPr lang="de-DE" sz="16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 und mitführen auf dem Fahrzeug.</a:t>
            </a:r>
          </a:p>
          <a:p>
            <a:endParaRPr lang="de-DE" sz="16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  <a:p>
            <a:r>
              <a:rPr lang="de-DE" sz="16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Viel Spaß wünscht das HRG Team</a:t>
            </a:r>
          </a:p>
          <a:p>
            <a:endParaRPr lang="de-DE" sz="1600" dirty="0">
              <a:solidFill>
                <a:schemeClr val="bg1">
                  <a:lumMod val="95000"/>
                </a:schemeClr>
              </a:solidFill>
              <a:latin typeface="Myriad Pro" panose="020B0503030403020204" pitchFamily="34" charset="0"/>
            </a:endParaRPr>
          </a:p>
          <a:p>
            <a:r>
              <a:rPr lang="de-DE" sz="1600" dirty="0">
                <a:solidFill>
                  <a:schemeClr val="bg1">
                    <a:lumMod val="95000"/>
                  </a:schemeClr>
                </a:solidFill>
                <a:latin typeface="Myriad Pro" panose="020B0503030403020204" pitchFamily="34" charset="0"/>
              </a:rPr>
              <a:t>Grafiken: Thomas Siekaup</a:t>
            </a:r>
          </a:p>
        </p:txBody>
      </p:sp>
      <p:grpSp>
        <p:nvGrpSpPr>
          <p:cNvPr id="392" name="Gruppieren 391">
            <a:extLst>
              <a:ext uri="{FF2B5EF4-FFF2-40B4-BE49-F238E27FC236}">
                <a16:creationId xmlns:a16="http://schemas.microsoft.com/office/drawing/2014/main" id="{24EA92AF-0C8A-40C3-B621-96ECFFADD0F3}"/>
              </a:ext>
            </a:extLst>
          </p:cNvPr>
          <p:cNvGrpSpPr/>
          <p:nvPr/>
        </p:nvGrpSpPr>
        <p:grpSpPr>
          <a:xfrm>
            <a:off x="529799" y="5528800"/>
            <a:ext cx="2800848" cy="878136"/>
            <a:chOff x="1153416" y="5107303"/>
            <a:chExt cx="2800848" cy="878136"/>
          </a:xfrm>
        </p:grpSpPr>
        <p:grpSp>
          <p:nvGrpSpPr>
            <p:cNvPr id="393" name="Gruppieren 18">
              <a:extLst>
                <a:ext uri="{FF2B5EF4-FFF2-40B4-BE49-F238E27FC236}">
                  <a16:creationId xmlns:a16="http://schemas.microsoft.com/office/drawing/2014/main" id="{2B4DA206-714D-4FDB-968A-CAB75CD19356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1292331" y="5458009"/>
              <a:ext cx="72372" cy="178734"/>
              <a:chOff x="4776459" y="4887258"/>
              <a:chExt cx="190829" cy="494367"/>
            </a:xfrm>
          </p:grpSpPr>
          <p:sp>
            <p:nvSpPr>
              <p:cNvPr id="504" name="Flussdiagramm: Manuelle Verarbeitung 503">
                <a:extLst>
                  <a:ext uri="{FF2B5EF4-FFF2-40B4-BE49-F238E27FC236}">
                    <a16:creationId xmlns:a16="http://schemas.microsoft.com/office/drawing/2014/main" id="{E03B3DB4-B2D3-44F2-936E-F496FD7FDC10}"/>
                  </a:ext>
                </a:extLst>
              </p:cNvPr>
              <p:cNvSpPr/>
              <p:nvPr/>
            </p:nvSpPr>
            <p:spPr>
              <a:xfrm rot="5400000">
                <a:off x="4612415" y="5051691"/>
                <a:ext cx="495010" cy="165517"/>
              </a:xfrm>
              <a:prstGeom prst="flowChartManualOperation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505" name="Ellipse 504">
                <a:extLst>
                  <a:ext uri="{FF2B5EF4-FFF2-40B4-BE49-F238E27FC236}">
                    <a16:creationId xmlns:a16="http://schemas.microsoft.com/office/drawing/2014/main" id="{E5C3F341-FB88-40CA-9F00-DD9B3BCB6A15}"/>
                  </a:ext>
                </a:extLst>
              </p:cNvPr>
              <p:cNvSpPr/>
              <p:nvPr/>
            </p:nvSpPr>
            <p:spPr>
              <a:xfrm rot="5400000">
                <a:off x="4839104" y="5086113"/>
                <a:ext cx="99741" cy="10036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  <p:cxnSp>
            <p:nvCxnSpPr>
              <p:cNvPr id="506" name="Gerader Verbinder 37">
                <a:extLst>
                  <a:ext uri="{FF2B5EF4-FFF2-40B4-BE49-F238E27FC236}">
                    <a16:creationId xmlns:a16="http://schemas.microsoft.com/office/drawing/2014/main" id="{D597E19F-1E22-4C1C-8596-0B37240B8B0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84572" y="5051332"/>
                <a:ext cx="5282" cy="11451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7" name="Ellipse 506">
                <a:extLst>
                  <a:ext uri="{FF2B5EF4-FFF2-40B4-BE49-F238E27FC236}">
                    <a16:creationId xmlns:a16="http://schemas.microsoft.com/office/drawing/2014/main" id="{042B14AB-4F25-462C-B96C-B188755423FF}"/>
                  </a:ext>
                </a:extLst>
              </p:cNvPr>
              <p:cNvSpPr/>
              <p:nvPr/>
            </p:nvSpPr>
            <p:spPr>
              <a:xfrm rot="5400000">
                <a:off x="4847053" y="5118368"/>
                <a:ext cx="60952" cy="5986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  <p:cxnSp>
            <p:nvCxnSpPr>
              <p:cNvPr id="508" name="Gerader Verbinder 37">
                <a:extLst>
                  <a:ext uri="{FF2B5EF4-FFF2-40B4-BE49-F238E27FC236}">
                    <a16:creationId xmlns:a16="http://schemas.microsoft.com/office/drawing/2014/main" id="{4C4CC569-4D36-40C2-BDB5-9CC271E2B8A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82811" y="5056873"/>
                <a:ext cx="96845" cy="369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4" name="Gruppieren 25">
              <a:extLst>
                <a:ext uri="{FF2B5EF4-FFF2-40B4-BE49-F238E27FC236}">
                  <a16:creationId xmlns:a16="http://schemas.microsoft.com/office/drawing/2014/main" id="{DB7DD4C9-9621-471F-8023-8773C86AC25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16200000">
              <a:off x="1166018" y="5308430"/>
              <a:ext cx="115256" cy="136452"/>
              <a:chOff x="7082015" y="4540088"/>
              <a:chExt cx="1059299" cy="1195546"/>
            </a:xfrm>
          </p:grpSpPr>
          <p:grpSp>
            <p:nvGrpSpPr>
              <p:cNvPr id="490" name="Gruppieren 97">
                <a:extLst>
                  <a:ext uri="{FF2B5EF4-FFF2-40B4-BE49-F238E27FC236}">
                    <a16:creationId xmlns:a16="http://schemas.microsoft.com/office/drawing/2014/main" id="{841799E7-1FCE-4728-9F3D-E0FC3AC102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82015" y="5498989"/>
                <a:ext cx="1059299" cy="236645"/>
                <a:chOff x="7082015" y="5498989"/>
                <a:chExt cx="1059299" cy="236645"/>
              </a:xfrm>
            </p:grpSpPr>
            <p:sp>
              <p:nvSpPr>
                <p:cNvPr id="497" name="Rechteck: abgerundete Ecken 104">
                  <a:extLst>
                    <a:ext uri="{FF2B5EF4-FFF2-40B4-BE49-F238E27FC236}">
                      <a16:creationId xmlns:a16="http://schemas.microsoft.com/office/drawing/2014/main" id="{C1A55082-1E83-494E-9FDF-894C3AAE9696}"/>
                    </a:ext>
                  </a:extLst>
                </p:cNvPr>
                <p:cNvSpPr/>
                <p:nvPr/>
              </p:nvSpPr>
              <p:spPr>
                <a:xfrm rot="5400000">
                  <a:off x="7488674" y="5113090"/>
                  <a:ext cx="152123" cy="1018824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grpSp>
              <p:nvGrpSpPr>
                <p:cNvPr id="498" name="Gruppieren 105">
                  <a:extLst>
                    <a:ext uri="{FF2B5EF4-FFF2-40B4-BE49-F238E27FC236}">
                      <a16:creationId xmlns:a16="http://schemas.microsoft.com/office/drawing/2014/main" id="{BD8A93BD-51D5-4C5D-8E65-C8F98E9DABD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44442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502" name="Rechteck: abgerundete Ecken 109">
                    <a:extLst>
                      <a:ext uri="{FF2B5EF4-FFF2-40B4-BE49-F238E27FC236}">
                        <a16:creationId xmlns:a16="http://schemas.microsoft.com/office/drawing/2014/main" id="{B054AE30-61DA-48D3-9B85-56F2FC8DCC94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32580" y="5567551"/>
                    <a:ext cx="234036" cy="9819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503" name="Gerader Verbinder 110">
                    <a:extLst>
                      <a:ext uri="{FF2B5EF4-FFF2-40B4-BE49-F238E27FC236}">
                        <a16:creationId xmlns:a16="http://schemas.microsoft.com/office/drawing/2014/main" id="{16D91639-9B12-44E5-9123-EA4E2D6FD50C}"/>
                      </a:ext>
                    </a:extLst>
                  </p:cNvPr>
                  <p:cNvCxnSpPr>
                    <a:stCxn id="502" idx="2"/>
                    <a:endCxn id="502" idx="0"/>
                  </p:cNvCxnSpPr>
                  <p:nvPr/>
                </p:nvCxnSpPr>
                <p:spPr>
                  <a:xfrm>
                    <a:off x="8000498" y="5616650"/>
                    <a:ext cx="98198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99" name="Gruppieren 106">
                  <a:extLst>
                    <a:ext uri="{FF2B5EF4-FFF2-40B4-BE49-F238E27FC236}">
                      <a16:creationId xmlns:a16="http://schemas.microsoft.com/office/drawing/2014/main" id="{0ABB01E0-72E5-44D6-B4BC-789D3FE6231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082015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500" name="Rechteck: abgerundete Ecken 107">
                    <a:extLst>
                      <a:ext uri="{FF2B5EF4-FFF2-40B4-BE49-F238E27FC236}">
                        <a16:creationId xmlns:a16="http://schemas.microsoft.com/office/drawing/2014/main" id="{9098C4D2-8092-422B-B63A-0474B0C71E6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31420" y="5567551"/>
                    <a:ext cx="234036" cy="9819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501" name="Gerader Verbinder 108">
                    <a:extLst>
                      <a:ext uri="{FF2B5EF4-FFF2-40B4-BE49-F238E27FC236}">
                        <a16:creationId xmlns:a16="http://schemas.microsoft.com/office/drawing/2014/main" id="{0F11C0EC-2B25-4BC6-9C1D-8B5CEDC5DC0A}"/>
                      </a:ext>
                    </a:extLst>
                  </p:cNvPr>
                  <p:cNvCxnSpPr>
                    <a:stCxn id="500" idx="2"/>
                    <a:endCxn id="500" idx="0"/>
                  </p:cNvCxnSpPr>
                  <p:nvPr/>
                </p:nvCxnSpPr>
                <p:spPr>
                  <a:xfrm>
                    <a:off x="7999339" y="5616650"/>
                    <a:ext cx="98198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91" name="Gruppieren 98">
                <a:extLst>
                  <a:ext uri="{FF2B5EF4-FFF2-40B4-BE49-F238E27FC236}">
                    <a16:creationId xmlns:a16="http://schemas.microsoft.com/office/drawing/2014/main" id="{1036622B-F357-44B1-B42C-EDE4ED25C8C1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147376" y="4540088"/>
                <a:ext cx="840837" cy="1187739"/>
                <a:chOff x="7519086" y="5038793"/>
                <a:chExt cx="487512" cy="688643"/>
              </a:xfrm>
            </p:grpSpPr>
            <p:sp>
              <p:nvSpPr>
                <p:cNvPr id="492" name="Halbbogen 491">
                  <a:extLst>
                    <a:ext uri="{FF2B5EF4-FFF2-40B4-BE49-F238E27FC236}">
                      <a16:creationId xmlns:a16="http://schemas.microsoft.com/office/drawing/2014/main" id="{346BE4F8-EC16-4E46-8271-3541D5942B1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31545" y="5038793"/>
                  <a:ext cx="459042" cy="495277"/>
                </a:xfrm>
                <a:prstGeom prst="blockArc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3" name="Rechteck: abgerundete Ecken 100">
                  <a:extLst>
                    <a:ext uri="{FF2B5EF4-FFF2-40B4-BE49-F238E27FC236}">
                      <a16:creationId xmlns:a16="http://schemas.microsoft.com/office/drawing/2014/main" id="{B41E386D-6F4F-496D-91CF-BBE0529F4F3D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33321" y="5272866"/>
                  <a:ext cx="113871" cy="342624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94" name="Rechteck: abgerundete Ecken 101">
                  <a:extLst>
                    <a:ext uri="{FF2B5EF4-FFF2-40B4-BE49-F238E27FC236}">
                      <a16:creationId xmlns:a16="http://schemas.microsoft.com/office/drawing/2014/main" id="{5B032AE4-A8A9-4CCD-B740-D46F95CA825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878494" y="5272866"/>
                  <a:ext cx="113871" cy="342624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95" name="Rechteck: abgerundete Ecken 102">
                  <a:extLst>
                    <a:ext uri="{FF2B5EF4-FFF2-40B4-BE49-F238E27FC236}">
                      <a16:creationId xmlns:a16="http://schemas.microsoft.com/office/drawing/2014/main" id="{80F8D6B1-F094-4F4A-A27B-1F9B2B5B905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19086" y="5601919"/>
                  <a:ext cx="142339" cy="12551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96" name="Rechteck: abgerundete Ecken 103">
                  <a:extLst>
                    <a:ext uri="{FF2B5EF4-FFF2-40B4-BE49-F238E27FC236}">
                      <a16:creationId xmlns:a16="http://schemas.microsoft.com/office/drawing/2014/main" id="{A3574AFD-53D5-466D-972B-998399A4BC6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864259" y="5601919"/>
                  <a:ext cx="142339" cy="12551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</p:grpSp>
        <p:grpSp>
          <p:nvGrpSpPr>
            <p:cNvPr id="395" name="Gruppieren 40">
              <a:extLst>
                <a:ext uri="{FF2B5EF4-FFF2-40B4-BE49-F238E27FC236}">
                  <a16:creationId xmlns:a16="http://schemas.microsoft.com/office/drawing/2014/main" id="{784F6CD6-02B8-4B1B-932C-0CCE23FF6C4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16200000">
              <a:off x="1158820" y="5668491"/>
              <a:ext cx="123801" cy="134609"/>
              <a:chOff x="7082015" y="4637636"/>
              <a:chExt cx="1059299" cy="1097998"/>
            </a:xfrm>
          </p:grpSpPr>
          <p:grpSp>
            <p:nvGrpSpPr>
              <p:cNvPr id="476" name="Gruppieren 112">
                <a:extLst>
                  <a:ext uri="{FF2B5EF4-FFF2-40B4-BE49-F238E27FC236}">
                    <a16:creationId xmlns:a16="http://schemas.microsoft.com/office/drawing/2014/main" id="{B362302E-4BA8-42C3-8F74-2DA7E63CA09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82015" y="5498989"/>
                <a:ext cx="1059299" cy="236645"/>
                <a:chOff x="7082015" y="5498989"/>
                <a:chExt cx="1059299" cy="236645"/>
              </a:xfrm>
            </p:grpSpPr>
            <p:sp>
              <p:nvSpPr>
                <p:cNvPr id="483" name="Rechteck: abgerundete Ecken 119">
                  <a:extLst>
                    <a:ext uri="{FF2B5EF4-FFF2-40B4-BE49-F238E27FC236}">
                      <a16:creationId xmlns:a16="http://schemas.microsoft.com/office/drawing/2014/main" id="{8998A098-CA82-4796-AECD-E28E96225244}"/>
                    </a:ext>
                  </a:extLst>
                </p:cNvPr>
                <p:cNvSpPr/>
                <p:nvPr/>
              </p:nvSpPr>
              <p:spPr>
                <a:xfrm rot="5400000">
                  <a:off x="7527890" y="5101405"/>
                  <a:ext cx="157963" cy="1017072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grpSp>
              <p:nvGrpSpPr>
                <p:cNvPr id="484" name="Gruppieren 120">
                  <a:extLst>
                    <a:ext uri="{FF2B5EF4-FFF2-40B4-BE49-F238E27FC236}">
                      <a16:creationId xmlns:a16="http://schemas.microsoft.com/office/drawing/2014/main" id="{B03C9E4F-A942-4917-A5B8-7F4A13CE715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44442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488" name="Rechteck: abgerundete Ecken 124">
                    <a:extLst>
                      <a:ext uri="{FF2B5EF4-FFF2-40B4-BE49-F238E27FC236}">
                        <a16:creationId xmlns:a16="http://schemas.microsoft.com/office/drawing/2014/main" id="{C095CDA9-8052-4CD9-973D-2F4EEB6D1A59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8015574" y="5569547"/>
                    <a:ext cx="239671" cy="97135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489" name="Gerader Verbinder 125">
                    <a:extLst>
                      <a:ext uri="{FF2B5EF4-FFF2-40B4-BE49-F238E27FC236}">
                        <a16:creationId xmlns:a16="http://schemas.microsoft.com/office/drawing/2014/main" id="{C8731E59-A1F7-475F-A94C-4DF329B0C4FF}"/>
                      </a:ext>
                    </a:extLst>
                  </p:cNvPr>
                  <p:cNvCxnSpPr>
                    <a:stCxn id="488" idx="2"/>
                    <a:endCxn id="488" idx="0"/>
                  </p:cNvCxnSpPr>
                  <p:nvPr/>
                </p:nvCxnSpPr>
                <p:spPr>
                  <a:xfrm>
                    <a:off x="8086840" y="5618113"/>
                    <a:ext cx="97135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5" name="Gruppieren 121">
                  <a:extLst>
                    <a:ext uri="{FF2B5EF4-FFF2-40B4-BE49-F238E27FC236}">
                      <a16:creationId xmlns:a16="http://schemas.microsoft.com/office/drawing/2014/main" id="{C22A352D-10BA-4882-98F8-82CF2C82FAC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082015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486" name="Rechteck: abgerundete Ecken 122">
                    <a:extLst>
                      <a:ext uri="{FF2B5EF4-FFF2-40B4-BE49-F238E27FC236}">
                        <a16:creationId xmlns:a16="http://schemas.microsoft.com/office/drawing/2014/main" id="{0AFBA33F-CA47-42CF-BC26-95B77AF38BC5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8012350" y="5569545"/>
                    <a:ext cx="239671" cy="9713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487" name="Gerader Verbinder 123">
                    <a:extLst>
                      <a:ext uri="{FF2B5EF4-FFF2-40B4-BE49-F238E27FC236}">
                        <a16:creationId xmlns:a16="http://schemas.microsoft.com/office/drawing/2014/main" id="{3C8C0A50-FF5B-40B3-9346-12BE9F25770F}"/>
                      </a:ext>
                    </a:extLst>
                  </p:cNvPr>
                  <p:cNvCxnSpPr>
                    <a:stCxn id="486" idx="2"/>
                    <a:endCxn id="486" idx="0"/>
                  </p:cNvCxnSpPr>
                  <p:nvPr/>
                </p:nvCxnSpPr>
                <p:spPr>
                  <a:xfrm>
                    <a:off x="8083617" y="5618114"/>
                    <a:ext cx="97138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77" name="Gruppieren 113">
                <a:extLst>
                  <a:ext uri="{FF2B5EF4-FFF2-40B4-BE49-F238E27FC236}">
                    <a16:creationId xmlns:a16="http://schemas.microsoft.com/office/drawing/2014/main" id="{AC7EB915-DF88-4EA5-8746-80C72C385F23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218330" y="4637636"/>
                <a:ext cx="874222" cy="1089412"/>
                <a:chOff x="7560219" y="5095354"/>
                <a:chExt cx="506868" cy="631634"/>
              </a:xfrm>
            </p:grpSpPr>
            <p:sp>
              <p:nvSpPr>
                <p:cNvPr id="478" name="Halbbogen 477">
                  <a:extLst>
                    <a:ext uri="{FF2B5EF4-FFF2-40B4-BE49-F238E27FC236}">
                      <a16:creationId xmlns:a16="http://schemas.microsoft.com/office/drawing/2014/main" id="{CD607358-5D62-4B4C-8489-FE02AE649EF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5189" y="5095354"/>
                  <a:ext cx="477054" cy="495833"/>
                </a:xfrm>
                <a:prstGeom prst="blockArc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9" name="Rechteck: abgerundete Ecken 115">
                  <a:extLst>
                    <a:ext uri="{FF2B5EF4-FFF2-40B4-BE49-F238E27FC236}">
                      <a16:creationId xmlns:a16="http://schemas.microsoft.com/office/drawing/2014/main" id="{3148E995-6E8E-47F8-9241-2568B059740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0219" y="5272211"/>
                  <a:ext cx="112638" cy="344240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80" name="Rechteck: abgerundete Ecken 116">
                  <a:extLst>
                    <a:ext uri="{FF2B5EF4-FFF2-40B4-BE49-F238E27FC236}">
                      <a16:creationId xmlns:a16="http://schemas.microsoft.com/office/drawing/2014/main" id="{B5652F8E-3523-4788-856F-69415D61935C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914697" y="5272212"/>
                  <a:ext cx="132515" cy="344240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81" name="Rechteck: abgerundete Ecken 118">
                  <a:extLst>
                    <a:ext uri="{FF2B5EF4-FFF2-40B4-BE49-F238E27FC236}">
                      <a16:creationId xmlns:a16="http://schemas.microsoft.com/office/drawing/2014/main" id="{D17FCBA9-E8FF-4276-B11C-486530C56C8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904757" y="5600660"/>
                  <a:ext cx="162330" cy="12632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82" name="Rechteck: abgerundete Ecken 117">
                  <a:extLst>
                    <a:ext uri="{FF2B5EF4-FFF2-40B4-BE49-F238E27FC236}">
                      <a16:creationId xmlns:a16="http://schemas.microsoft.com/office/drawing/2014/main" id="{53EC2D61-2D6C-499B-96AC-7BFB5616400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6845" y="5600661"/>
                  <a:ext cx="142453" cy="12632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</p:grpSp>
        <p:grpSp>
          <p:nvGrpSpPr>
            <p:cNvPr id="397" name="Gruppieren 55">
              <a:extLst>
                <a:ext uri="{FF2B5EF4-FFF2-40B4-BE49-F238E27FC236}">
                  <a16:creationId xmlns:a16="http://schemas.microsoft.com/office/drawing/2014/main" id="{F799AE29-C675-43ED-8BDC-D4D146C7AE3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10800000">
              <a:off x="3577881" y="5566476"/>
              <a:ext cx="107365" cy="82000"/>
              <a:chOff x="4482649" y="4604598"/>
              <a:chExt cx="898703" cy="720000"/>
            </a:xfrm>
          </p:grpSpPr>
          <p:sp>
            <p:nvSpPr>
              <p:cNvPr id="472" name="Ellipse 471">
                <a:extLst>
                  <a:ext uri="{FF2B5EF4-FFF2-40B4-BE49-F238E27FC236}">
                    <a16:creationId xmlns:a16="http://schemas.microsoft.com/office/drawing/2014/main" id="{06B66E15-6F94-481F-BD14-6841E29CC71B}"/>
                  </a:ext>
                </a:extLst>
              </p:cNvPr>
              <p:cNvSpPr/>
              <p:nvPr/>
            </p:nvSpPr>
            <p:spPr>
              <a:xfrm rot="5400000">
                <a:off x="4663785" y="4606889"/>
                <a:ext cx="715346" cy="715481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412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  <p:sp>
            <p:nvSpPr>
              <p:cNvPr id="473" name="Abgerundetes Rechteck 8">
                <a:extLst>
                  <a:ext uri="{FF2B5EF4-FFF2-40B4-BE49-F238E27FC236}">
                    <a16:creationId xmlns:a16="http://schemas.microsoft.com/office/drawing/2014/main" id="{B10FDBDA-F6AD-4290-8C07-46891562A89E}"/>
                  </a:ext>
                </a:extLst>
              </p:cNvPr>
              <p:cNvSpPr/>
              <p:nvPr/>
            </p:nvSpPr>
            <p:spPr>
              <a:xfrm rot="5400000">
                <a:off x="4631501" y="4577573"/>
                <a:ext cx="422171" cy="715481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474" name="Sechseck 473">
                <a:extLst>
                  <a:ext uri="{FF2B5EF4-FFF2-40B4-BE49-F238E27FC236}">
                    <a16:creationId xmlns:a16="http://schemas.microsoft.com/office/drawing/2014/main" id="{22CC3085-2056-40E4-8030-85DA5C2ACF4A}"/>
                  </a:ext>
                </a:extLst>
              </p:cNvPr>
              <p:cNvSpPr/>
              <p:nvPr/>
            </p:nvSpPr>
            <p:spPr>
              <a:xfrm>
                <a:off x="4943201" y="4870814"/>
                <a:ext cx="229176" cy="205224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  <p:sp>
            <p:nvSpPr>
              <p:cNvPr id="475" name="Ellipse 474">
                <a:extLst>
                  <a:ext uri="{FF2B5EF4-FFF2-40B4-BE49-F238E27FC236}">
                    <a16:creationId xmlns:a16="http://schemas.microsoft.com/office/drawing/2014/main" id="{CF5FDAB1-F965-4D8E-A52B-AF7DD0D251AF}"/>
                  </a:ext>
                </a:extLst>
              </p:cNvPr>
              <p:cNvSpPr/>
              <p:nvPr/>
            </p:nvSpPr>
            <p:spPr>
              <a:xfrm rot="5400000">
                <a:off x="4956957" y="4867964"/>
                <a:ext cx="128997" cy="12297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</p:grpSp>
        <p:grpSp>
          <p:nvGrpSpPr>
            <p:cNvPr id="398" name="Gruppieren 60">
              <a:extLst>
                <a:ext uri="{FF2B5EF4-FFF2-40B4-BE49-F238E27FC236}">
                  <a16:creationId xmlns:a16="http://schemas.microsoft.com/office/drawing/2014/main" id="{79933892-520C-4F22-A7C5-11C2AFA29D2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900576" y="5456844"/>
              <a:ext cx="107365" cy="82000"/>
              <a:chOff x="4482649" y="4604598"/>
              <a:chExt cx="898703" cy="720000"/>
            </a:xfrm>
          </p:grpSpPr>
          <p:sp>
            <p:nvSpPr>
              <p:cNvPr id="468" name="Ellipse 467">
                <a:extLst>
                  <a:ext uri="{FF2B5EF4-FFF2-40B4-BE49-F238E27FC236}">
                    <a16:creationId xmlns:a16="http://schemas.microsoft.com/office/drawing/2014/main" id="{84690CEA-FB34-4680-A85D-8C8909A77598}"/>
                  </a:ext>
                </a:extLst>
              </p:cNvPr>
              <p:cNvSpPr/>
              <p:nvPr/>
            </p:nvSpPr>
            <p:spPr>
              <a:xfrm rot="5400000">
                <a:off x="4659455" y="4602113"/>
                <a:ext cx="721208" cy="721069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412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  <p:sp>
            <p:nvSpPr>
              <p:cNvPr id="469" name="Abgerundetes Rechteck 8">
                <a:extLst>
                  <a:ext uri="{FF2B5EF4-FFF2-40B4-BE49-F238E27FC236}">
                    <a16:creationId xmlns:a16="http://schemas.microsoft.com/office/drawing/2014/main" id="{3F1174D9-7E88-4215-AF5D-6511929E4159}"/>
                  </a:ext>
                </a:extLst>
              </p:cNvPr>
              <p:cNvSpPr/>
              <p:nvPr/>
            </p:nvSpPr>
            <p:spPr>
              <a:xfrm rot="5400000">
                <a:off x="4627170" y="4572798"/>
                <a:ext cx="428033" cy="721069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470" name="Sechseck 469">
                <a:extLst>
                  <a:ext uri="{FF2B5EF4-FFF2-40B4-BE49-F238E27FC236}">
                    <a16:creationId xmlns:a16="http://schemas.microsoft.com/office/drawing/2014/main" id="{1521ADD6-6B7B-4658-90D3-0A34C741473E}"/>
                  </a:ext>
                </a:extLst>
              </p:cNvPr>
              <p:cNvSpPr/>
              <p:nvPr/>
            </p:nvSpPr>
            <p:spPr>
              <a:xfrm>
                <a:off x="4905469" y="4824858"/>
                <a:ext cx="229176" cy="211086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  <p:sp>
            <p:nvSpPr>
              <p:cNvPr id="471" name="Ellipse 470">
                <a:extLst>
                  <a:ext uri="{FF2B5EF4-FFF2-40B4-BE49-F238E27FC236}">
                    <a16:creationId xmlns:a16="http://schemas.microsoft.com/office/drawing/2014/main" id="{973754AD-A919-42D0-8E2D-A6B71A7E0930}"/>
                  </a:ext>
                </a:extLst>
              </p:cNvPr>
              <p:cNvSpPr/>
              <p:nvPr/>
            </p:nvSpPr>
            <p:spPr>
              <a:xfrm rot="5400000">
                <a:off x="4958491" y="4863184"/>
                <a:ext cx="123135" cy="12856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</p:grpSp>
        <p:grpSp>
          <p:nvGrpSpPr>
            <p:cNvPr id="399" name="Gruppieren 24">
              <a:extLst>
                <a:ext uri="{FF2B5EF4-FFF2-40B4-BE49-F238E27FC236}">
                  <a16:creationId xmlns:a16="http://schemas.microsoft.com/office/drawing/2014/main" id="{5ADAD1CE-5363-4475-9081-FED5BAAF67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72485" y="5122722"/>
              <a:ext cx="2571726" cy="850515"/>
              <a:chOff x="598807" y="3624578"/>
              <a:chExt cx="8237006" cy="2790103"/>
            </a:xfrm>
          </p:grpSpPr>
          <p:pic>
            <p:nvPicPr>
              <p:cNvPr id="447" name="Picture 2">
                <a:extLst>
                  <a:ext uri="{FF2B5EF4-FFF2-40B4-BE49-F238E27FC236}">
                    <a16:creationId xmlns:a16="http://schemas.microsoft.com/office/drawing/2014/main" id="{8DE4BC26-BC5C-4BA2-82DF-210404A819C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98279" y="4556025"/>
                <a:ext cx="546239" cy="5846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48" name="Gruppieren 24">
                <a:extLst>
                  <a:ext uri="{FF2B5EF4-FFF2-40B4-BE49-F238E27FC236}">
                    <a16:creationId xmlns:a16="http://schemas.microsoft.com/office/drawing/2014/main" id="{C4CD3148-84F5-4501-A637-5ABD4EF454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322258" y="901127"/>
                <a:ext cx="2790103" cy="8237006"/>
                <a:chOff x="5379164" y="188640"/>
                <a:chExt cx="3048963" cy="6397634"/>
              </a:xfrm>
            </p:grpSpPr>
            <p:grpSp>
              <p:nvGrpSpPr>
                <p:cNvPr id="449" name="Gruppieren 21">
                  <a:extLst>
                    <a:ext uri="{FF2B5EF4-FFF2-40B4-BE49-F238E27FC236}">
                      <a16:creationId xmlns:a16="http://schemas.microsoft.com/office/drawing/2014/main" id="{21504B5B-2DF9-4954-B5A0-0DD67432BB52}"/>
                    </a:ext>
                  </a:extLst>
                </p:cNvPr>
                <p:cNvGrpSpPr/>
                <p:nvPr/>
              </p:nvGrpSpPr>
              <p:grpSpPr>
                <a:xfrm>
                  <a:off x="5653338" y="892119"/>
                  <a:ext cx="2496457" cy="377372"/>
                  <a:chOff x="5675106" y="4716555"/>
                  <a:chExt cx="2496457" cy="377372"/>
                </a:xfrm>
                <a:solidFill>
                  <a:schemeClr val="tx1">
                    <a:lumMod val="85000"/>
                    <a:lumOff val="15000"/>
                  </a:schemeClr>
                </a:solidFill>
              </p:grpSpPr>
              <p:sp>
                <p:nvSpPr>
                  <p:cNvPr id="466" name="Ellipse 465">
                    <a:extLst>
                      <a:ext uri="{FF2B5EF4-FFF2-40B4-BE49-F238E27FC236}">
                        <a16:creationId xmlns:a16="http://schemas.microsoft.com/office/drawing/2014/main" id="{865B3DCF-6D7B-42FF-8A59-F1CDB9F939AF}"/>
                      </a:ext>
                    </a:extLst>
                  </p:cNvPr>
                  <p:cNvSpPr/>
                  <p:nvPr/>
                </p:nvSpPr>
                <p:spPr>
                  <a:xfrm>
                    <a:off x="6734647" y="4716555"/>
                    <a:ext cx="391886" cy="377372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sp>
                <p:nvSpPr>
                  <p:cNvPr id="467" name="Abgerundetes Rechteck 23">
                    <a:extLst>
                      <a:ext uri="{FF2B5EF4-FFF2-40B4-BE49-F238E27FC236}">
                        <a16:creationId xmlns:a16="http://schemas.microsoft.com/office/drawing/2014/main" id="{E30D9A16-DEE2-4984-AA3F-AB8E689A7DBF}"/>
                      </a:ext>
                    </a:extLst>
                  </p:cNvPr>
                  <p:cNvSpPr/>
                  <p:nvPr/>
                </p:nvSpPr>
                <p:spPr>
                  <a:xfrm>
                    <a:off x="5675106" y="4847184"/>
                    <a:ext cx="2496457" cy="130628"/>
                  </a:xfrm>
                  <a:prstGeom prst="round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</p:grpSp>
            <p:grpSp>
              <p:nvGrpSpPr>
                <p:cNvPr id="450" name="Gruppieren 20">
                  <a:extLst>
                    <a:ext uri="{FF2B5EF4-FFF2-40B4-BE49-F238E27FC236}">
                      <a16:creationId xmlns:a16="http://schemas.microsoft.com/office/drawing/2014/main" id="{CB65E135-FBFC-418F-A5FD-66A052958A29}"/>
                    </a:ext>
                  </a:extLst>
                </p:cNvPr>
                <p:cNvGrpSpPr/>
                <p:nvPr/>
              </p:nvGrpSpPr>
              <p:grpSpPr>
                <a:xfrm>
                  <a:off x="5660572" y="5080000"/>
                  <a:ext cx="2496457" cy="377372"/>
                  <a:chOff x="5675086" y="5080000"/>
                  <a:chExt cx="2496457" cy="377372"/>
                </a:xfrm>
                <a:solidFill>
                  <a:schemeClr val="tx1">
                    <a:lumMod val="85000"/>
                    <a:lumOff val="15000"/>
                  </a:schemeClr>
                </a:solidFill>
              </p:grpSpPr>
              <p:sp>
                <p:nvSpPr>
                  <p:cNvPr id="464" name="Ellipse 17">
                    <a:extLst>
                      <a:ext uri="{FF2B5EF4-FFF2-40B4-BE49-F238E27FC236}">
                        <a16:creationId xmlns:a16="http://schemas.microsoft.com/office/drawing/2014/main" id="{7837307C-C449-417A-AF8F-2A4119BB847D}"/>
                      </a:ext>
                    </a:extLst>
                  </p:cNvPr>
                  <p:cNvSpPr/>
                  <p:nvPr/>
                </p:nvSpPr>
                <p:spPr>
                  <a:xfrm>
                    <a:off x="6734629" y="5080000"/>
                    <a:ext cx="391885" cy="377372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sp>
                <p:nvSpPr>
                  <p:cNvPr id="465" name="Abgerundetes Rechteck 18">
                    <a:extLst>
                      <a:ext uri="{FF2B5EF4-FFF2-40B4-BE49-F238E27FC236}">
                        <a16:creationId xmlns:a16="http://schemas.microsoft.com/office/drawing/2014/main" id="{5791AA84-96B4-4A51-B516-DEB19BD6ACF0}"/>
                      </a:ext>
                    </a:extLst>
                  </p:cNvPr>
                  <p:cNvSpPr/>
                  <p:nvPr/>
                </p:nvSpPr>
                <p:spPr>
                  <a:xfrm>
                    <a:off x="5675086" y="5196115"/>
                    <a:ext cx="2496457" cy="130628"/>
                  </a:xfrm>
                  <a:prstGeom prst="round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</p:grpSp>
            <p:grpSp>
              <p:nvGrpSpPr>
                <p:cNvPr id="451" name="Gruppieren 11">
                  <a:extLst>
                    <a:ext uri="{FF2B5EF4-FFF2-40B4-BE49-F238E27FC236}">
                      <a16:creationId xmlns:a16="http://schemas.microsoft.com/office/drawing/2014/main" id="{F0DE1C2A-0092-4D0B-A2EA-3F738565F67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156176" y="188640"/>
                  <a:ext cx="1512168" cy="6397634"/>
                  <a:chOff x="6516216" y="1052736"/>
                  <a:chExt cx="936104" cy="3960440"/>
                </a:xfrm>
              </p:grpSpPr>
              <p:sp>
                <p:nvSpPr>
                  <p:cNvPr id="458" name="Abgerundetes Rechteck 77">
                    <a:extLst>
                      <a:ext uri="{FF2B5EF4-FFF2-40B4-BE49-F238E27FC236}">
                        <a16:creationId xmlns:a16="http://schemas.microsoft.com/office/drawing/2014/main" id="{3C9838E1-3335-41DA-9419-B36939DC20B5}"/>
                      </a:ext>
                    </a:extLst>
                  </p:cNvPr>
                  <p:cNvSpPr/>
                  <p:nvPr/>
                </p:nvSpPr>
                <p:spPr>
                  <a:xfrm>
                    <a:off x="6589316" y="4790330"/>
                    <a:ext cx="800246" cy="71987"/>
                  </a:xfrm>
                  <a:prstGeom prst="round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sp>
                <p:nvSpPr>
                  <p:cNvPr id="459" name="Abgerundetes Rechteck 78">
                    <a:extLst>
                      <a:ext uri="{FF2B5EF4-FFF2-40B4-BE49-F238E27FC236}">
                        <a16:creationId xmlns:a16="http://schemas.microsoft.com/office/drawing/2014/main" id="{4BE98A81-67CD-4463-B449-CDB6DE0B1F10}"/>
                      </a:ext>
                    </a:extLst>
                  </p:cNvPr>
                  <p:cNvSpPr/>
                  <p:nvPr/>
                </p:nvSpPr>
                <p:spPr>
                  <a:xfrm>
                    <a:off x="6589316" y="3638542"/>
                    <a:ext cx="800246" cy="71987"/>
                  </a:xfrm>
                  <a:prstGeom prst="round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sp>
                <p:nvSpPr>
                  <p:cNvPr id="460" name="Abgerundetes Rechteck 8">
                    <a:extLst>
                      <a:ext uri="{FF2B5EF4-FFF2-40B4-BE49-F238E27FC236}">
                        <a16:creationId xmlns:a16="http://schemas.microsoft.com/office/drawing/2014/main" id="{9903213E-76E6-429D-8E8D-F0B9A7D38E06}"/>
                      </a:ext>
                    </a:extLst>
                  </p:cNvPr>
                  <p:cNvSpPr/>
                  <p:nvPr/>
                </p:nvSpPr>
                <p:spPr>
                  <a:xfrm>
                    <a:off x="6589316" y="2456931"/>
                    <a:ext cx="800246" cy="71987"/>
                  </a:xfrm>
                  <a:prstGeom prst="round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sp>
                <p:nvSpPr>
                  <p:cNvPr id="461" name="Abgerundetes Rechteck 9">
                    <a:extLst>
                      <a:ext uri="{FF2B5EF4-FFF2-40B4-BE49-F238E27FC236}">
                        <a16:creationId xmlns:a16="http://schemas.microsoft.com/office/drawing/2014/main" id="{D93965D8-C42E-4450-82D8-B25DABC75130}"/>
                      </a:ext>
                    </a:extLst>
                  </p:cNvPr>
                  <p:cNvSpPr/>
                  <p:nvPr/>
                </p:nvSpPr>
                <p:spPr>
                  <a:xfrm>
                    <a:off x="6589316" y="1261952"/>
                    <a:ext cx="800246" cy="71987"/>
                  </a:xfrm>
                  <a:prstGeom prst="round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sp>
                <p:nvSpPr>
                  <p:cNvPr id="462" name="Abgerundetes Rechteck 4">
                    <a:extLst>
                      <a:ext uri="{FF2B5EF4-FFF2-40B4-BE49-F238E27FC236}">
                        <a16:creationId xmlns:a16="http://schemas.microsoft.com/office/drawing/2014/main" id="{F7A059A1-2802-4E29-9E72-410FBC3B5903}"/>
                      </a:ext>
                    </a:extLst>
                  </p:cNvPr>
                  <p:cNvSpPr/>
                  <p:nvPr/>
                </p:nvSpPr>
                <p:spPr>
                  <a:xfrm>
                    <a:off x="6516701" y="1053191"/>
                    <a:ext cx="143748" cy="3960298"/>
                  </a:xfrm>
                  <a:prstGeom prst="round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sp>
                <p:nvSpPr>
                  <p:cNvPr id="463" name="Abgerundetes Rechteck 5">
                    <a:extLst>
                      <a:ext uri="{FF2B5EF4-FFF2-40B4-BE49-F238E27FC236}">
                        <a16:creationId xmlns:a16="http://schemas.microsoft.com/office/drawing/2014/main" id="{438D1D8A-09A0-40E1-B285-CB2EAA3F6B29}"/>
                      </a:ext>
                    </a:extLst>
                  </p:cNvPr>
                  <p:cNvSpPr/>
                  <p:nvPr/>
                </p:nvSpPr>
                <p:spPr>
                  <a:xfrm>
                    <a:off x="7318431" y="1053191"/>
                    <a:ext cx="143748" cy="3960298"/>
                  </a:xfrm>
                  <a:prstGeom prst="round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</p:grpSp>
            <p:sp>
              <p:nvSpPr>
                <p:cNvPr id="452" name="Abgerundetes Rechteck 71">
                  <a:extLst>
                    <a:ext uri="{FF2B5EF4-FFF2-40B4-BE49-F238E27FC236}">
                      <a16:creationId xmlns:a16="http://schemas.microsoft.com/office/drawing/2014/main" id="{10672C03-47DC-472A-8D24-E393524F6D39}"/>
                    </a:ext>
                  </a:extLst>
                </p:cNvPr>
                <p:cNvSpPr/>
                <p:nvPr/>
              </p:nvSpPr>
              <p:spPr>
                <a:xfrm>
                  <a:off x="5766756" y="4869066"/>
                  <a:ext cx="361478" cy="792408"/>
                </a:xfrm>
                <a:prstGeom prst="round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53" name="Abgerundetes Rechteck 72">
                  <a:extLst>
                    <a:ext uri="{FF2B5EF4-FFF2-40B4-BE49-F238E27FC236}">
                      <a16:creationId xmlns:a16="http://schemas.microsoft.com/office/drawing/2014/main" id="{5E5CBC45-49C2-44FA-B6DD-7ECF6BDC6183}"/>
                    </a:ext>
                  </a:extLst>
                </p:cNvPr>
                <p:cNvSpPr/>
                <p:nvPr/>
              </p:nvSpPr>
              <p:spPr>
                <a:xfrm>
                  <a:off x="5378945" y="4869066"/>
                  <a:ext cx="359085" cy="792408"/>
                </a:xfrm>
                <a:prstGeom prst="round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54" name="Abgerundetes Rechteck 73">
                  <a:extLst>
                    <a:ext uri="{FF2B5EF4-FFF2-40B4-BE49-F238E27FC236}">
                      <a16:creationId xmlns:a16="http://schemas.microsoft.com/office/drawing/2014/main" id="{CE967C50-41B4-483E-8A21-634F732EFBA2}"/>
                    </a:ext>
                  </a:extLst>
                </p:cNvPr>
                <p:cNvSpPr/>
                <p:nvPr/>
              </p:nvSpPr>
              <p:spPr>
                <a:xfrm>
                  <a:off x="8069688" y="4869066"/>
                  <a:ext cx="359085" cy="792408"/>
                </a:xfrm>
                <a:prstGeom prst="round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55" name="Abgerundetes Rechteck 74">
                  <a:extLst>
                    <a:ext uri="{FF2B5EF4-FFF2-40B4-BE49-F238E27FC236}">
                      <a16:creationId xmlns:a16="http://schemas.microsoft.com/office/drawing/2014/main" id="{17EBBE8D-9C7A-4769-BFD8-47A22F1548CC}"/>
                    </a:ext>
                  </a:extLst>
                </p:cNvPr>
                <p:cNvSpPr/>
                <p:nvPr/>
              </p:nvSpPr>
              <p:spPr>
                <a:xfrm>
                  <a:off x="7689057" y="4869066"/>
                  <a:ext cx="359085" cy="792408"/>
                </a:xfrm>
                <a:prstGeom prst="round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 dirty="0"/>
                </a:p>
              </p:txBody>
            </p:sp>
            <p:sp>
              <p:nvSpPr>
                <p:cNvPr id="456" name="Abgerundetes Rechteck 75">
                  <a:extLst>
                    <a:ext uri="{FF2B5EF4-FFF2-40B4-BE49-F238E27FC236}">
                      <a16:creationId xmlns:a16="http://schemas.microsoft.com/office/drawing/2014/main" id="{F34A5025-CF40-47F3-810D-1F07E2F69ABB}"/>
                    </a:ext>
                  </a:extLst>
                </p:cNvPr>
                <p:cNvSpPr/>
                <p:nvPr/>
              </p:nvSpPr>
              <p:spPr>
                <a:xfrm>
                  <a:off x="5608760" y="689406"/>
                  <a:ext cx="359085" cy="792408"/>
                </a:xfrm>
                <a:prstGeom prst="round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57" name="Abgerundetes Rechteck 16">
                  <a:extLst>
                    <a:ext uri="{FF2B5EF4-FFF2-40B4-BE49-F238E27FC236}">
                      <a16:creationId xmlns:a16="http://schemas.microsoft.com/office/drawing/2014/main" id="{87C62456-1930-4E23-A8CD-43D7E4981AF8}"/>
                    </a:ext>
                  </a:extLst>
                </p:cNvPr>
                <p:cNvSpPr/>
                <p:nvPr/>
              </p:nvSpPr>
              <p:spPr>
                <a:xfrm>
                  <a:off x="7870993" y="689406"/>
                  <a:ext cx="361479" cy="792408"/>
                </a:xfrm>
                <a:prstGeom prst="round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</p:grpSp>
        <p:sp>
          <p:nvSpPr>
            <p:cNvPr id="400" name="Abgerundetes Rechteck 87">
              <a:extLst>
                <a:ext uri="{FF2B5EF4-FFF2-40B4-BE49-F238E27FC236}">
                  <a16:creationId xmlns:a16="http://schemas.microsoft.com/office/drawing/2014/main" id="{FD9960D1-3738-4763-936E-B464E6D53001}"/>
                </a:ext>
              </a:extLst>
            </p:cNvPr>
            <p:cNvSpPr/>
            <p:nvPr/>
          </p:nvSpPr>
          <p:spPr bwMode="auto">
            <a:xfrm rot="5400000">
              <a:off x="1735389" y="4576081"/>
              <a:ext cx="878136" cy="1940579"/>
            </a:xfrm>
            <a:prstGeom prst="roundRect">
              <a:avLst>
                <a:gd name="adj" fmla="val 2877"/>
              </a:avLst>
            </a:prstGeom>
            <a:solidFill>
              <a:schemeClr val="bg1">
                <a:lumMod val="65000"/>
                <a:alpha val="28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 sz="1200" dirty="0"/>
            </a:p>
          </p:txBody>
        </p:sp>
        <p:cxnSp>
          <p:nvCxnSpPr>
            <p:cNvPr id="401" name="Gerader Verbinder 31">
              <a:extLst>
                <a:ext uri="{FF2B5EF4-FFF2-40B4-BE49-F238E27FC236}">
                  <a16:creationId xmlns:a16="http://schemas.microsoft.com/office/drawing/2014/main" id="{919F037D-4033-4352-98A7-FED2A4B40F30}"/>
                </a:ext>
              </a:extLst>
            </p:cNvPr>
            <p:cNvCxnSpPr>
              <a:cxnSpLocks/>
              <a:endCxn id="468" idx="2"/>
            </p:cNvCxnSpPr>
            <p:nvPr/>
          </p:nvCxnSpPr>
          <p:spPr bwMode="auto">
            <a:xfrm>
              <a:off x="2321370" y="5451879"/>
              <a:ext cx="643743" cy="467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Gerader Verbinder 57">
              <a:extLst>
                <a:ext uri="{FF2B5EF4-FFF2-40B4-BE49-F238E27FC236}">
                  <a16:creationId xmlns:a16="http://schemas.microsoft.com/office/drawing/2014/main" id="{F9CE640D-3307-4008-9104-81DB8BBAD646}"/>
                </a:ext>
              </a:extLst>
            </p:cNvPr>
            <p:cNvCxnSpPr>
              <a:cxnSpLocks/>
              <a:stCxn id="468" idx="2"/>
              <a:endCxn id="472" idx="2"/>
            </p:cNvCxnSpPr>
            <p:nvPr/>
          </p:nvCxnSpPr>
          <p:spPr bwMode="auto">
            <a:xfrm>
              <a:off x="2965113" y="5456553"/>
              <a:ext cx="655764" cy="19165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3" name="Gruppieren 99">
              <a:extLst>
                <a:ext uri="{FF2B5EF4-FFF2-40B4-BE49-F238E27FC236}">
                  <a16:creationId xmlns:a16="http://schemas.microsoft.com/office/drawing/2014/main" id="{C0F3B7A6-9336-45CE-BDD0-AC6F273B8CA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5400000">
              <a:off x="3822517" y="5307428"/>
              <a:ext cx="115256" cy="139234"/>
              <a:chOff x="7082015" y="4568464"/>
              <a:chExt cx="1059299" cy="1219924"/>
            </a:xfrm>
          </p:grpSpPr>
          <p:grpSp>
            <p:nvGrpSpPr>
              <p:cNvPr id="432" name="Gruppieren 67">
                <a:extLst>
                  <a:ext uri="{FF2B5EF4-FFF2-40B4-BE49-F238E27FC236}">
                    <a16:creationId xmlns:a16="http://schemas.microsoft.com/office/drawing/2014/main" id="{584707C7-3586-4E47-B6A7-8102277355A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82015" y="5498989"/>
                <a:ext cx="1059299" cy="236645"/>
                <a:chOff x="7082015" y="5498989"/>
                <a:chExt cx="1059299" cy="236645"/>
              </a:xfrm>
            </p:grpSpPr>
            <p:sp>
              <p:nvSpPr>
                <p:cNvPr id="440" name="Rechteck: abgerundete Ecken 74">
                  <a:extLst>
                    <a:ext uri="{FF2B5EF4-FFF2-40B4-BE49-F238E27FC236}">
                      <a16:creationId xmlns:a16="http://schemas.microsoft.com/office/drawing/2014/main" id="{309D4F1D-4ACF-40F0-8839-9B4AA49B0646}"/>
                    </a:ext>
                  </a:extLst>
                </p:cNvPr>
                <p:cNvSpPr/>
                <p:nvPr/>
              </p:nvSpPr>
              <p:spPr>
                <a:xfrm rot="5400000">
                  <a:off x="7532929" y="5118220"/>
                  <a:ext cx="152123" cy="1012685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grpSp>
              <p:nvGrpSpPr>
                <p:cNvPr id="441" name="Gruppieren 75">
                  <a:extLst>
                    <a:ext uri="{FF2B5EF4-FFF2-40B4-BE49-F238E27FC236}">
                      <a16:creationId xmlns:a16="http://schemas.microsoft.com/office/drawing/2014/main" id="{7F02769D-9689-4719-8AAE-17FF29A108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44442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445" name="Rechteck: abgerundete Ecken 79">
                    <a:extLst>
                      <a:ext uri="{FF2B5EF4-FFF2-40B4-BE49-F238E27FC236}">
                        <a16:creationId xmlns:a16="http://schemas.microsoft.com/office/drawing/2014/main" id="{396211F2-179C-43D0-BA79-F9D50E794FBA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73765" y="5569615"/>
                    <a:ext cx="234036" cy="9819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446" name="Gerader Verbinder 80">
                    <a:extLst>
                      <a:ext uri="{FF2B5EF4-FFF2-40B4-BE49-F238E27FC236}">
                        <a16:creationId xmlns:a16="http://schemas.microsoft.com/office/drawing/2014/main" id="{01BB8BB9-138F-42AB-96B0-D5683D980F45}"/>
                      </a:ext>
                    </a:extLst>
                  </p:cNvPr>
                  <p:cNvCxnSpPr>
                    <a:stCxn id="445" idx="2"/>
                    <a:endCxn id="445" idx="0"/>
                  </p:cNvCxnSpPr>
                  <p:nvPr/>
                </p:nvCxnSpPr>
                <p:spPr>
                  <a:xfrm>
                    <a:off x="8041684" y="5618714"/>
                    <a:ext cx="98198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2" name="Gruppieren 76">
                  <a:extLst>
                    <a:ext uri="{FF2B5EF4-FFF2-40B4-BE49-F238E27FC236}">
                      <a16:creationId xmlns:a16="http://schemas.microsoft.com/office/drawing/2014/main" id="{72C4BA84-5F05-416B-B6C7-EEBCC02A48F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082015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443" name="Rechteck: abgerundete Ecken 77">
                    <a:extLst>
                      <a:ext uri="{FF2B5EF4-FFF2-40B4-BE49-F238E27FC236}">
                        <a16:creationId xmlns:a16="http://schemas.microsoft.com/office/drawing/2014/main" id="{569DCBE8-8E40-48A9-9BCC-075CAAC7B67B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97156" y="5551203"/>
                    <a:ext cx="234036" cy="135022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444" name="Gerader Verbinder 78">
                    <a:extLst>
                      <a:ext uri="{FF2B5EF4-FFF2-40B4-BE49-F238E27FC236}">
                        <a16:creationId xmlns:a16="http://schemas.microsoft.com/office/drawing/2014/main" id="{C0DF808E-5C2E-414C-A95D-A681F2872DBA}"/>
                      </a:ext>
                    </a:extLst>
                  </p:cNvPr>
                  <p:cNvCxnSpPr>
                    <a:stCxn id="443" idx="2"/>
                    <a:endCxn id="443" idx="0"/>
                  </p:cNvCxnSpPr>
                  <p:nvPr/>
                </p:nvCxnSpPr>
                <p:spPr>
                  <a:xfrm>
                    <a:off x="8046665" y="5618716"/>
                    <a:ext cx="135022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33" name="Gruppieren 68">
                <a:extLst>
                  <a:ext uri="{FF2B5EF4-FFF2-40B4-BE49-F238E27FC236}">
                    <a16:creationId xmlns:a16="http://schemas.microsoft.com/office/drawing/2014/main" id="{2F6D8E93-D325-4BE6-A9C7-E4D9ADA7868B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231534" y="4568464"/>
                <a:ext cx="797872" cy="1219924"/>
                <a:chOff x="7567878" y="5055248"/>
                <a:chExt cx="462601" cy="707304"/>
              </a:xfrm>
            </p:grpSpPr>
            <p:sp>
              <p:nvSpPr>
                <p:cNvPr id="434" name="Halbbogen 433">
                  <a:extLst>
                    <a:ext uri="{FF2B5EF4-FFF2-40B4-BE49-F238E27FC236}">
                      <a16:creationId xmlns:a16="http://schemas.microsoft.com/office/drawing/2014/main" id="{D2EBD58C-6E15-42F7-ADF7-69BA2137ED8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7878" y="5055248"/>
                  <a:ext cx="448368" cy="495280"/>
                </a:xfrm>
                <a:prstGeom prst="blockArc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35" name="Rechteck: abgerundete Ecken 70">
                  <a:extLst>
                    <a:ext uri="{FF2B5EF4-FFF2-40B4-BE49-F238E27FC236}">
                      <a16:creationId xmlns:a16="http://schemas.microsoft.com/office/drawing/2014/main" id="{3DC1CE1B-C681-4BA9-A1B4-46E0B0447C3C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7879" y="5297804"/>
                  <a:ext cx="106754" cy="342626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37" name="Rechteck: abgerundete Ecken 71">
                  <a:extLst>
                    <a:ext uri="{FF2B5EF4-FFF2-40B4-BE49-F238E27FC236}">
                      <a16:creationId xmlns:a16="http://schemas.microsoft.com/office/drawing/2014/main" id="{9772D4DF-B043-4A99-961B-1F77503F4D7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902375" y="5297803"/>
                  <a:ext cx="113871" cy="342626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38" name="Rechteck: abgerundete Ecken 72">
                  <a:extLst>
                    <a:ext uri="{FF2B5EF4-FFF2-40B4-BE49-F238E27FC236}">
                      <a16:creationId xmlns:a16="http://schemas.microsoft.com/office/drawing/2014/main" id="{6C63EE09-F245-4AC4-AEA0-7D70298A22D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7878" y="5616681"/>
                  <a:ext cx="120988" cy="145871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39" name="Rechteck: abgerundete Ecken 73">
                  <a:extLst>
                    <a:ext uri="{FF2B5EF4-FFF2-40B4-BE49-F238E27FC236}">
                      <a16:creationId xmlns:a16="http://schemas.microsoft.com/office/drawing/2014/main" id="{C921BA89-7638-422D-86E2-55B7525D7D0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888140" y="5616680"/>
                  <a:ext cx="142339" cy="145871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</p:grpSp>
        <p:grpSp>
          <p:nvGrpSpPr>
            <p:cNvPr id="404" name="Gruppieren 114">
              <a:extLst>
                <a:ext uri="{FF2B5EF4-FFF2-40B4-BE49-F238E27FC236}">
                  <a16:creationId xmlns:a16="http://schemas.microsoft.com/office/drawing/2014/main" id="{19C942D5-7A65-48A5-9BEC-CF44D6734B8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5400000">
              <a:off x="3828560" y="5662281"/>
              <a:ext cx="115256" cy="136153"/>
              <a:chOff x="7082015" y="4542707"/>
              <a:chExt cx="1059299" cy="1192927"/>
            </a:xfrm>
          </p:grpSpPr>
          <p:grpSp>
            <p:nvGrpSpPr>
              <p:cNvPr id="418" name="Gruppieren 82">
                <a:extLst>
                  <a:ext uri="{FF2B5EF4-FFF2-40B4-BE49-F238E27FC236}">
                    <a16:creationId xmlns:a16="http://schemas.microsoft.com/office/drawing/2014/main" id="{145E73FF-CA16-4434-84B6-49B5480019A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82015" y="5498989"/>
                <a:ext cx="1059299" cy="236645"/>
                <a:chOff x="7082015" y="5498989"/>
                <a:chExt cx="1059299" cy="236645"/>
              </a:xfrm>
            </p:grpSpPr>
            <p:sp>
              <p:nvSpPr>
                <p:cNvPr id="425" name="Rechteck: abgerundete Ecken 89">
                  <a:extLst>
                    <a:ext uri="{FF2B5EF4-FFF2-40B4-BE49-F238E27FC236}">
                      <a16:creationId xmlns:a16="http://schemas.microsoft.com/office/drawing/2014/main" id="{6A41AE21-2DC5-4E70-B89E-68C8C246E2A1}"/>
                    </a:ext>
                  </a:extLst>
                </p:cNvPr>
                <p:cNvSpPr/>
                <p:nvPr/>
              </p:nvSpPr>
              <p:spPr>
                <a:xfrm rot="5400000">
                  <a:off x="7549970" y="5155323"/>
                  <a:ext cx="117018" cy="1012689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grpSp>
              <p:nvGrpSpPr>
                <p:cNvPr id="426" name="Gruppieren 90">
                  <a:extLst>
                    <a:ext uri="{FF2B5EF4-FFF2-40B4-BE49-F238E27FC236}">
                      <a16:creationId xmlns:a16="http://schemas.microsoft.com/office/drawing/2014/main" id="{1CE7D873-EE27-4EA6-B893-42497952D7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44442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430" name="Rechteck: abgerundete Ecken 94">
                    <a:extLst>
                      <a:ext uri="{FF2B5EF4-FFF2-40B4-BE49-F238E27FC236}">
                        <a16:creationId xmlns:a16="http://schemas.microsoft.com/office/drawing/2014/main" id="{B2EB582D-96F1-4757-9577-D1FD8D1B4C13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972395" y="5588307"/>
                    <a:ext cx="198930" cy="135022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431" name="Gerader Verbinder 95">
                    <a:extLst>
                      <a:ext uri="{FF2B5EF4-FFF2-40B4-BE49-F238E27FC236}">
                        <a16:creationId xmlns:a16="http://schemas.microsoft.com/office/drawing/2014/main" id="{89B0059D-9AAF-4EFC-A908-887B007D8DC9}"/>
                      </a:ext>
                    </a:extLst>
                  </p:cNvPr>
                  <p:cNvCxnSpPr>
                    <a:stCxn id="430" idx="2"/>
                    <a:endCxn id="430" idx="0"/>
                  </p:cNvCxnSpPr>
                  <p:nvPr/>
                </p:nvCxnSpPr>
                <p:spPr>
                  <a:xfrm>
                    <a:off x="8004351" y="5655819"/>
                    <a:ext cx="135022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7" name="Gruppieren 91">
                  <a:extLst>
                    <a:ext uri="{FF2B5EF4-FFF2-40B4-BE49-F238E27FC236}">
                      <a16:creationId xmlns:a16="http://schemas.microsoft.com/office/drawing/2014/main" id="{7BFF8B69-AC51-4645-A7B1-F6649176D48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082015" y="5498989"/>
                  <a:ext cx="96872" cy="236645"/>
                  <a:chOff x="8044442" y="5498989"/>
                  <a:chExt cx="96872" cy="236645"/>
                </a:xfrm>
              </p:grpSpPr>
              <p:sp>
                <p:nvSpPr>
                  <p:cNvPr id="428" name="Rechteck: abgerundete Ecken 92">
                    <a:extLst>
                      <a:ext uri="{FF2B5EF4-FFF2-40B4-BE49-F238E27FC236}">
                        <a16:creationId xmlns:a16="http://schemas.microsoft.com/office/drawing/2014/main" id="{2264320A-9181-4AAA-B2C4-8180CEA3799B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8014199" y="5588307"/>
                    <a:ext cx="198930" cy="135022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cxnSp>
                <p:nvCxnSpPr>
                  <p:cNvPr id="429" name="Gerader Verbinder 93">
                    <a:extLst>
                      <a:ext uri="{FF2B5EF4-FFF2-40B4-BE49-F238E27FC236}">
                        <a16:creationId xmlns:a16="http://schemas.microsoft.com/office/drawing/2014/main" id="{95C4792C-8622-40AE-B532-1DC762C3D7C0}"/>
                      </a:ext>
                    </a:extLst>
                  </p:cNvPr>
                  <p:cNvCxnSpPr>
                    <a:stCxn id="428" idx="2"/>
                    <a:endCxn id="428" idx="0"/>
                  </p:cNvCxnSpPr>
                  <p:nvPr/>
                </p:nvCxnSpPr>
                <p:spPr>
                  <a:xfrm>
                    <a:off x="8046155" y="5655819"/>
                    <a:ext cx="135022" cy="0"/>
                  </a:xfrm>
                  <a:prstGeom prst="line">
                    <a:avLst/>
                  </a:prstGeom>
                  <a:ln w="22225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19" name="Gruppieren 83">
                <a:extLst>
                  <a:ext uri="{FF2B5EF4-FFF2-40B4-BE49-F238E27FC236}">
                    <a16:creationId xmlns:a16="http://schemas.microsoft.com/office/drawing/2014/main" id="{7D78399B-D727-4908-A5F5-1BD015258A0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191372" y="4542707"/>
                <a:ext cx="840584" cy="1184196"/>
                <a:chOff x="7544590" y="5040313"/>
                <a:chExt cx="487365" cy="686589"/>
              </a:xfrm>
            </p:grpSpPr>
            <p:sp>
              <p:nvSpPr>
                <p:cNvPr id="420" name="Halbbogen 419">
                  <a:extLst>
                    <a:ext uri="{FF2B5EF4-FFF2-40B4-BE49-F238E27FC236}">
                      <a16:creationId xmlns:a16="http://schemas.microsoft.com/office/drawing/2014/main" id="{3B7B5598-1A26-41C9-A9CF-AD6C974488D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0465" y="5051322"/>
                  <a:ext cx="455485" cy="515633"/>
                </a:xfrm>
                <a:prstGeom prst="blockArc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21" name="Rechteck: abgerundete Ecken 85">
                  <a:extLst>
                    <a:ext uri="{FF2B5EF4-FFF2-40B4-BE49-F238E27FC236}">
                      <a16:creationId xmlns:a16="http://schemas.microsoft.com/office/drawing/2014/main" id="{EF06E6A0-7A77-45A5-9DD1-3B1A74B6EAB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60465" y="5288785"/>
                  <a:ext cx="113871" cy="36297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22" name="Rechteck: abgerundete Ecken 86">
                  <a:extLst>
                    <a:ext uri="{FF2B5EF4-FFF2-40B4-BE49-F238E27FC236}">
                      <a16:creationId xmlns:a16="http://schemas.microsoft.com/office/drawing/2014/main" id="{3DC210CE-99AE-475F-8E0F-DD0599628D3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902079" y="5288785"/>
                  <a:ext cx="113871" cy="36297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23" name="Rechteck: abgerundete Ecken 87">
                  <a:extLst>
                    <a:ext uri="{FF2B5EF4-FFF2-40B4-BE49-F238E27FC236}">
                      <a16:creationId xmlns:a16="http://schemas.microsoft.com/office/drawing/2014/main" id="{8A9D25E2-ABA9-47A0-88A2-F285DAB9C11D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546230" y="5648370"/>
                  <a:ext cx="142339" cy="125515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  <p:sp>
              <p:nvSpPr>
                <p:cNvPr id="424" name="Rechteck: abgerundete Ecken 88">
                  <a:extLst>
                    <a:ext uri="{FF2B5EF4-FFF2-40B4-BE49-F238E27FC236}">
                      <a16:creationId xmlns:a16="http://schemas.microsoft.com/office/drawing/2014/main" id="{370369A4-5E29-4718-8B6C-DEF41BA7010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887844" y="5648370"/>
                  <a:ext cx="142339" cy="125515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de-DE" sz="1200"/>
                </a:p>
              </p:txBody>
            </p:sp>
          </p:grpSp>
        </p:grpSp>
        <p:grpSp>
          <p:nvGrpSpPr>
            <p:cNvPr id="405" name="Gruppieren 129">
              <a:extLst>
                <a:ext uri="{FF2B5EF4-FFF2-40B4-BE49-F238E27FC236}">
                  <a16:creationId xmlns:a16="http://schemas.microsoft.com/office/drawing/2014/main" id="{F6383E93-78C8-47D1-9F44-FD904C909F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57046" y="5117633"/>
              <a:ext cx="87298" cy="860917"/>
              <a:chOff x="4235450" y="3890964"/>
              <a:chExt cx="230187" cy="2381249"/>
            </a:xfrm>
          </p:grpSpPr>
          <p:sp>
            <p:nvSpPr>
              <p:cNvPr id="410" name="Rechteck: abgerundete Ecken 79">
                <a:extLst>
                  <a:ext uri="{FF2B5EF4-FFF2-40B4-BE49-F238E27FC236}">
                    <a16:creationId xmlns:a16="http://schemas.microsoft.com/office/drawing/2014/main" id="{5A6DADAF-B358-41E7-892F-460D30AEAAC4}"/>
                  </a:ext>
                </a:extLst>
              </p:cNvPr>
              <p:cNvSpPr/>
              <p:nvPr/>
            </p:nvSpPr>
            <p:spPr>
              <a:xfrm>
                <a:off x="4235602" y="3890096"/>
                <a:ext cx="230667" cy="2382698"/>
              </a:xfrm>
              <a:prstGeom prst="roundRect">
                <a:avLst/>
              </a:prstGeom>
              <a:solidFill>
                <a:schemeClr val="bg1">
                  <a:alpha val="83000"/>
                </a:schemeClr>
              </a:solidFill>
              <a:ln w="158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grpSp>
            <p:nvGrpSpPr>
              <p:cNvPr id="411" name="Gruppieren 81">
                <a:extLst>
                  <a:ext uri="{FF2B5EF4-FFF2-40B4-BE49-F238E27FC236}">
                    <a16:creationId xmlns:a16="http://schemas.microsoft.com/office/drawing/2014/main" id="{99D99FD3-9D7B-4D2D-8858-DE8FF8E1856D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287509" y="4833283"/>
                <a:ext cx="166039" cy="494367"/>
                <a:chOff x="3966397" y="4604683"/>
                <a:chExt cx="334753" cy="889494"/>
              </a:xfrm>
            </p:grpSpPr>
            <p:grpSp>
              <p:nvGrpSpPr>
                <p:cNvPr id="412" name="Gruppieren 29">
                  <a:extLst>
                    <a:ext uri="{FF2B5EF4-FFF2-40B4-BE49-F238E27FC236}">
                      <a16:creationId xmlns:a16="http://schemas.microsoft.com/office/drawing/2014/main" id="{24A80793-5FB5-48C6-8B24-C4252FA1A33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3966397" y="4604683"/>
                  <a:ext cx="334753" cy="889494"/>
                  <a:chOff x="5171447" y="2803796"/>
                  <a:chExt cx="334753" cy="894603"/>
                </a:xfrm>
              </p:grpSpPr>
              <p:sp>
                <p:nvSpPr>
                  <p:cNvPr id="416" name="Flussdiagramm: Manuelle Verarbeitung 415">
                    <a:extLst>
                      <a:ext uri="{FF2B5EF4-FFF2-40B4-BE49-F238E27FC236}">
                        <a16:creationId xmlns:a16="http://schemas.microsoft.com/office/drawing/2014/main" id="{428413B6-4682-456A-9A45-042BE0D4887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892884" y="3083300"/>
                    <a:ext cx="915822" cy="312400"/>
                  </a:xfrm>
                  <a:prstGeom prst="flowChartManualOperation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/>
                  </a:p>
                </p:txBody>
              </p:sp>
              <p:sp>
                <p:nvSpPr>
                  <p:cNvPr id="417" name="Ellipse 416">
                    <a:extLst>
                      <a:ext uri="{FF2B5EF4-FFF2-40B4-BE49-F238E27FC236}">
                        <a16:creationId xmlns:a16="http://schemas.microsoft.com/office/drawing/2014/main" id="{5884E6FE-B319-40D6-AA5E-5A11AD48140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271826" y="3150746"/>
                    <a:ext cx="200545" cy="17750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 dirty="0"/>
                  </a:p>
                </p:txBody>
              </p:sp>
            </p:grpSp>
            <p:grpSp>
              <p:nvGrpSpPr>
                <p:cNvPr id="413" name="Gruppieren 82">
                  <a:extLst>
                    <a:ext uri="{FF2B5EF4-FFF2-40B4-BE49-F238E27FC236}">
                      <a16:creationId xmlns:a16="http://schemas.microsoft.com/office/drawing/2014/main" id="{2B105A4D-5C34-4469-A551-F003491B5F6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07965" y="4899120"/>
                  <a:ext cx="122210" cy="207790"/>
                  <a:chOff x="5129840" y="4869435"/>
                  <a:chExt cx="122210" cy="207790"/>
                </a:xfrm>
              </p:grpSpPr>
              <p:sp>
                <p:nvSpPr>
                  <p:cNvPr id="414" name="Ellipse 413">
                    <a:extLst>
                      <a:ext uri="{FF2B5EF4-FFF2-40B4-BE49-F238E27FC236}">
                        <a16:creationId xmlns:a16="http://schemas.microsoft.com/office/drawing/2014/main" id="{5DE165AE-C0CD-4BD6-9394-BF9D671DD189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58257" y="4960173"/>
                    <a:ext cx="89729" cy="994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de-DE" sz="1200" dirty="0"/>
                  </a:p>
                </p:txBody>
              </p:sp>
              <p:cxnSp>
                <p:nvCxnSpPr>
                  <p:cNvPr id="415" name="Gerader Verbinder 37">
                    <a:extLst>
                      <a:ext uri="{FF2B5EF4-FFF2-40B4-BE49-F238E27FC236}">
                        <a16:creationId xmlns:a16="http://schemas.microsoft.com/office/drawing/2014/main" id="{F6B2A1DF-8BD9-41D2-A7BB-1BEBB518ABEF}"/>
                      </a:ext>
                    </a:extLst>
                  </p:cNvPr>
                  <p:cNvCxnSpPr>
                    <a:cxnSpLocks/>
                    <a:stCxn id="414" idx="6"/>
                  </p:cNvCxnSpPr>
                  <p:nvPr/>
                </p:nvCxnSpPr>
                <p:spPr>
                  <a:xfrm flipH="1" flipV="1">
                    <a:off x="5181821" y="4868631"/>
                    <a:ext cx="10651" cy="186106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406" name="Gruppieren 29">
              <a:extLst>
                <a:ext uri="{FF2B5EF4-FFF2-40B4-BE49-F238E27FC236}">
                  <a16:creationId xmlns:a16="http://schemas.microsoft.com/office/drawing/2014/main" id="{BD71692C-0A11-48A9-9394-6DC3421C0665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028998" y="5249447"/>
              <a:ext cx="876332" cy="592697"/>
              <a:chOff x="5428343" y="186010"/>
              <a:chExt cx="3004457" cy="1574297"/>
            </a:xfrm>
          </p:grpSpPr>
          <p:sp>
            <p:nvSpPr>
              <p:cNvPr id="407" name="Abgerundetes Rechteck 25">
                <a:extLst>
                  <a:ext uri="{FF2B5EF4-FFF2-40B4-BE49-F238E27FC236}">
                    <a16:creationId xmlns:a16="http://schemas.microsoft.com/office/drawing/2014/main" id="{C1BA789E-89BE-4103-886D-9E32E4718172}"/>
                  </a:ext>
                </a:extLst>
              </p:cNvPr>
              <p:cNvSpPr/>
              <p:nvPr/>
            </p:nvSpPr>
            <p:spPr>
              <a:xfrm>
                <a:off x="5427221" y="185297"/>
                <a:ext cx="3006064" cy="1575079"/>
              </a:xfrm>
              <a:prstGeom prst="roundRect">
                <a:avLst>
                  <a:gd name="adj" fmla="val 6911"/>
                </a:avLst>
              </a:prstGeom>
              <a:solidFill>
                <a:srgbClr val="FF0000">
                  <a:alpha val="83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408" name="Ellipse 27">
                <a:extLst>
                  <a:ext uri="{FF2B5EF4-FFF2-40B4-BE49-F238E27FC236}">
                    <a16:creationId xmlns:a16="http://schemas.microsoft.com/office/drawing/2014/main" id="{A4498862-822E-4395-B132-6BFD0CE14B1C}"/>
                  </a:ext>
                </a:extLst>
              </p:cNvPr>
              <p:cNvSpPr/>
              <p:nvPr/>
            </p:nvSpPr>
            <p:spPr>
              <a:xfrm>
                <a:off x="5592061" y="332516"/>
                <a:ext cx="393787" cy="280251"/>
              </a:xfrm>
              <a:prstGeom prst="ellipse">
                <a:avLst/>
              </a:prstGeom>
              <a:solidFill>
                <a:schemeClr val="accent1">
                  <a:alpha val="60000"/>
                </a:schemeClr>
              </a:solidFill>
              <a:ln>
                <a:solidFill>
                  <a:schemeClr val="tx2">
                    <a:alpha val="4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/>
              </a:p>
            </p:txBody>
          </p:sp>
          <p:sp>
            <p:nvSpPr>
              <p:cNvPr id="409" name="Ellipse 28">
                <a:extLst>
                  <a:ext uri="{FF2B5EF4-FFF2-40B4-BE49-F238E27FC236}">
                    <a16:creationId xmlns:a16="http://schemas.microsoft.com/office/drawing/2014/main" id="{C03CBFD5-44F6-4B70-8AE1-31C9DBA2E9D8}"/>
                  </a:ext>
                </a:extLst>
              </p:cNvPr>
              <p:cNvSpPr/>
              <p:nvPr/>
            </p:nvSpPr>
            <p:spPr>
              <a:xfrm>
                <a:off x="7819708" y="325421"/>
                <a:ext cx="393787" cy="280251"/>
              </a:xfrm>
              <a:prstGeom prst="ellipse">
                <a:avLst/>
              </a:prstGeom>
              <a:solidFill>
                <a:schemeClr val="accent1">
                  <a:alpha val="60000"/>
                </a:schemeClr>
              </a:solidFill>
              <a:ln>
                <a:solidFill>
                  <a:schemeClr val="tx2">
                    <a:alpha val="4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e-DE" sz="1200" dirty="0"/>
              </a:p>
            </p:txBody>
          </p:sp>
        </p:grpSp>
      </p:grpSp>
      <p:grpSp>
        <p:nvGrpSpPr>
          <p:cNvPr id="509" name="Gruppieren 508">
            <a:extLst>
              <a:ext uri="{FF2B5EF4-FFF2-40B4-BE49-F238E27FC236}">
                <a16:creationId xmlns:a16="http://schemas.microsoft.com/office/drawing/2014/main" id="{66E31610-5B82-4BF4-A69D-1284AB2054E7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5866456" y="5947160"/>
            <a:ext cx="192626" cy="237804"/>
            <a:chOff x="3155950" y="968375"/>
            <a:chExt cx="2463800" cy="3041650"/>
          </a:xfrm>
        </p:grpSpPr>
        <p:grpSp>
          <p:nvGrpSpPr>
            <p:cNvPr id="510" name="Gruppieren 509">
              <a:extLst>
                <a:ext uri="{FF2B5EF4-FFF2-40B4-BE49-F238E27FC236}">
                  <a16:creationId xmlns:a16="http://schemas.microsoft.com/office/drawing/2014/main" id="{521CECD3-087E-4DE7-83C5-5BD22A9ADAEA}"/>
                </a:ext>
              </a:extLst>
            </p:cNvPr>
            <p:cNvGrpSpPr/>
            <p:nvPr/>
          </p:nvGrpSpPr>
          <p:grpSpPr>
            <a:xfrm>
              <a:off x="3155950" y="968375"/>
              <a:ext cx="2463800" cy="3041650"/>
              <a:chOff x="3155950" y="968375"/>
              <a:chExt cx="2463800" cy="3041650"/>
            </a:xfrm>
          </p:grpSpPr>
          <p:sp>
            <p:nvSpPr>
              <p:cNvPr id="512" name="Freihandform: Form 511">
                <a:extLst>
                  <a:ext uri="{FF2B5EF4-FFF2-40B4-BE49-F238E27FC236}">
                    <a16:creationId xmlns:a16="http://schemas.microsoft.com/office/drawing/2014/main" id="{78749E27-DD6E-47AE-98AA-DEA4AAE11CEF}"/>
                  </a:ext>
                </a:extLst>
              </p:cNvPr>
              <p:cNvSpPr/>
              <p:nvPr/>
            </p:nvSpPr>
            <p:spPr>
              <a:xfrm>
                <a:off x="3155950" y="3067050"/>
                <a:ext cx="518230" cy="647700"/>
              </a:xfrm>
              <a:custGeom>
                <a:avLst/>
                <a:gdLst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7325 w 518230"/>
                  <a:gd name="connsiteY11" fmla="*/ 59055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63525 w 518230"/>
                  <a:gd name="connsiteY12" fmla="*/ 612775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23850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33375 w 518230"/>
                  <a:gd name="connsiteY2" fmla="*/ 31750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  <a:gd name="connsiteX0" fmla="*/ 511175 w 518230"/>
                  <a:gd name="connsiteY0" fmla="*/ 0 h 647700"/>
                  <a:gd name="connsiteX1" fmla="*/ 511175 w 518230"/>
                  <a:gd name="connsiteY1" fmla="*/ 0 h 647700"/>
                  <a:gd name="connsiteX2" fmla="*/ 349250 w 518230"/>
                  <a:gd name="connsiteY2" fmla="*/ 15875 h 647700"/>
                  <a:gd name="connsiteX3" fmla="*/ 219075 w 518230"/>
                  <a:gd name="connsiteY3" fmla="*/ 47625 h 647700"/>
                  <a:gd name="connsiteX4" fmla="*/ 111125 w 518230"/>
                  <a:gd name="connsiteY4" fmla="*/ 98425 h 647700"/>
                  <a:gd name="connsiteX5" fmla="*/ 50800 w 518230"/>
                  <a:gd name="connsiteY5" fmla="*/ 158750 h 647700"/>
                  <a:gd name="connsiteX6" fmla="*/ 6350 w 518230"/>
                  <a:gd name="connsiteY6" fmla="*/ 250825 h 647700"/>
                  <a:gd name="connsiteX7" fmla="*/ 0 w 518230"/>
                  <a:gd name="connsiteY7" fmla="*/ 323850 h 647700"/>
                  <a:gd name="connsiteX8" fmla="*/ 0 w 518230"/>
                  <a:gd name="connsiteY8" fmla="*/ 412750 h 647700"/>
                  <a:gd name="connsiteX9" fmla="*/ 31750 w 518230"/>
                  <a:gd name="connsiteY9" fmla="*/ 469900 h 647700"/>
                  <a:gd name="connsiteX10" fmla="*/ 73025 w 518230"/>
                  <a:gd name="connsiteY10" fmla="*/ 539750 h 647700"/>
                  <a:gd name="connsiteX11" fmla="*/ 180975 w 518230"/>
                  <a:gd name="connsiteY11" fmla="*/ 609600 h 647700"/>
                  <a:gd name="connsiteX12" fmla="*/ 244475 w 518230"/>
                  <a:gd name="connsiteY12" fmla="*/ 628650 h 647700"/>
                  <a:gd name="connsiteX13" fmla="*/ 336550 w 518230"/>
                  <a:gd name="connsiteY13" fmla="*/ 647700 h 647700"/>
                  <a:gd name="connsiteX14" fmla="*/ 441325 w 518230"/>
                  <a:gd name="connsiteY14" fmla="*/ 647700 h 647700"/>
                  <a:gd name="connsiteX15" fmla="*/ 517525 w 518230"/>
                  <a:gd name="connsiteY15" fmla="*/ 647700 h 647700"/>
                  <a:gd name="connsiteX16" fmla="*/ 511175 w 518230"/>
                  <a:gd name="connsiteY16" fmla="*/ 0 h 64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18230" h="647700">
                    <a:moveTo>
                      <a:pt x="511175" y="0"/>
                    </a:moveTo>
                    <a:lnTo>
                      <a:pt x="511175" y="0"/>
                    </a:lnTo>
                    <a:lnTo>
                      <a:pt x="349250" y="15875"/>
                    </a:lnTo>
                    <a:lnTo>
                      <a:pt x="219075" y="47625"/>
                    </a:lnTo>
                    <a:lnTo>
                      <a:pt x="111125" y="98425"/>
                    </a:lnTo>
                    <a:lnTo>
                      <a:pt x="50800" y="158750"/>
                    </a:lnTo>
                    <a:lnTo>
                      <a:pt x="6350" y="250825"/>
                    </a:lnTo>
                    <a:lnTo>
                      <a:pt x="0" y="323850"/>
                    </a:lnTo>
                    <a:lnTo>
                      <a:pt x="0" y="412750"/>
                    </a:lnTo>
                    <a:lnTo>
                      <a:pt x="31750" y="469900"/>
                    </a:lnTo>
                    <a:lnTo>
                      <a:pt x="73025" y="539750"/>
                    </a:lnTo>
                    <a:lnTo>
                      <a:pt x="180975" y="609600"/>
                    </a:lnTo>
                    <a:lnTo>
                      <a:pt x="244475" y="628650"/>
                    </a:lnTo>
                    <a:lnTo>
                      <a:pt x="336550" y="647700"/>
                    </a:lnTo>
                    <a:lnTo>
                      <a:pt x="441325" y="647700"/>
                    </a:lnTo>
                    <a:lnTo>
                      <a:pt x="517525" y="647700"/>
                    </a:lnTo>
                    <a:cubicBezTo>
                      <a:pt x="518583" y="434975"/>
                      <a:pt x="519642" y="222250"/>
                      <a:pt x="511175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  <p:sp>
            <p:nvSpPr>
              <p:cNvPr id="513" name="Freihandform: Form 512">
                <a:extLst>
                  <a:ext uri="{FF2B5EF4-FFF2-40B4-BE49-F238E27FC236}">
                    <a16:creationId xmlns:a16="http://schemas.microsoft.com/office/drawing/2014/main" id="{066E14FA-DDE7-4DE0-9A2F-D975FF8AC385}"/>
                  </a:ext>
                </a:extLst>
              </p:cNvPr>
              <p:cNvSpPr/>
              <p:nvPr/>
            </p:nvSpPr>
            <p:spPr>
              <a:xfrm>
                <a:off x="3438525" y="968375"/>
                <a:ext cx="2181225" cy="3041650"/>
              </a:xfrm>
              <a:custGeom>
                <a:avLst/>
                <a:gdLst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48895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28675 w 2181225"/>
                  <a:gd name="connsiteY51" fmla="*/ 51435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19050 h 3060700"/>
                  <a:gd name="connsiteX1" fmla="*/ 885825 w 2181225"/>
                  <a:gd name="connsiteY1" fmla="*/ 28575 h 3060700"/>
                  <a:gd name="connsiteX2" fmla="*/ 663575 w 2181225"/>
                  <a:gd name="connsiteY2" fmla="*/ 111125 h 3060700"/>
                  <a:gd name="connsiteX3" fmla="*/ 492125 w 2181225"/>
                  <a:gd name="connsiteY3" fmla="*/ 190500 h 3060700"/>
                  <a:gd name="connsiteX4" fmla="*/ 381000 w 2181225"/>
                  <a:gd name="connsiteY4" fmla="*/ 273050 h 3060700"/>
                  <a:gd name="connsiteX5" fmla="*/ 292100 w 2181225"/>
                  <a:gd name="connsiteY5" fmla="*/ 368300 h 3060700"/>
                  <a:gd name="connsiteX6" fmla="*/ 184150 w 2181225"/>
                  <a:gd name="connsiteY6" fmla="*/ 473075 h 3060700"/>
                  <a:gd name="connsiteX7" fmla="*/ 130175 w 2181225"/>
                  <a:gd name="connsiteY7" fmla="*/ 581025 h 3060700"/>
                  <a:gd name="connsiteX8" fmla="*/ 44450 w 2181225"/>
                  <a:gd name="connsiteY8" fmla="*/ 781050 h 3060700"/>
                  <a:gd name="connsiteX9" fmla="*/ 28575 w 2181225"/>
                  <a:gd name="connsiteY9" fmla="*/ 885825 h 3060700"/>
                  <a:gd name="connsiteX10" fmla="*/ 6350 w 2181225"/>
                  <a:gd name="connsiteY10" fmla="*/ 1076325 h 3060700"/>
                  <a:gd name="connsiteX11" fmla="*/ 0 w 2181225"/>
                  <a:gd name="connsiteY11" fmla="*/ 1152525 h 3060700"/>
                  <a:gd name="connsiteX12" fmla="*/ 15875 w 2181225"/>
                  <a:gd name="connsiteY12" fmla="*/ 1349375 h 3060700"/>
                  <a:gd name="connsiteX13" fmla="*/ 50800 w 2181225"/>
                  <a:gd name="connsiteY13" fmla="*/ 1425575 h 3060700"/>
                  <a:gd name="connsiteX14" fmla="*/ 92075 w 2181225"/>
                  <a:gd name="connsiteY14" fmla="*/ 1530350 h 3060700"/>
                  <a:gd name="connsiteX15" fmla="*/ 127000 w 2181225"/>
                  <a:gd name="connsiteY15" fmla="*/ 1638300 h 3060700"/>
                  <a:gd name="connsiteX16" fmla="*/ 168275 w 2181225"/>
                  <a:gd name="connsiteY16" fmla="*/ 1695450 h 3060700"/>
                  <a:gd name="connsiteX17" fmla="*/ 206375 w 2181225"/>
                  <a:gd name="connsiteY17" fmla="*/ 1765300 h 3060700"/>
                  <a:gd name="connsiteX18" fmla="*/ 231775 w 2181225"/>
                  <a:gd name="connsiteY18" fmla="*/ 1806575 h 3060700"/>
                  <a:gd name="connsiteX19" fmla="*/ 241300 w 2181225"/>
                  <a:gd name="connsiteY19" fmla="*/ 1870075 h 3060700"/>
                  <a:gd name="connsiteX20" fmla="*/ 254000 w 2181225"/>
                  <a:gd name="connsiteY20" fmla="*/ 2089150 h 3060700"/>
                  <a:gd name="connsiteX21" fmla="*/ 244475 w 2181225"/>
                  <a:gd name="connsiteY21" fmla="*/ 2813050 h 3060700"/>
                  <a:gd name="connsiteX22" fmla="*/ 260350 w 2181225"/>
                  <a:gd name="connsiteY22" fmla="*/ 2835275 h 3060700"/>
                  <a:gd name="connsiteX23" fmla="*/ 241300 w 2181225"/>
                  <a:gd name="connsiteY23" fmla="*/ 2854325 h 3060700"/>
                  <a:gd name="connsiteX24" fmla="*/ 266700 w 2181225"/>
                  <a:gd name="connsiteY24" fmla="*/ 2905125 h 3060700"/>
                  <a:gd name="connsiteX25" fmla="*/ 282575 w 2181225"/>
                  <a:gd name="connsiteY25" fmla="*/ 2959100 h 3060700"/>
                  <a:gd name="connsiteX26" fmla="*/ 336550 w 2181225"/>
                  <a:gd name="connsiteY26" fmla="*/ 3000375 h 3060700"/>
                  <a:gd name="connsiteX27" fmla="*/ 400050 w 2181225"/>
                  <a:gd name="connsiteY27" fmla="*/ 3044825 h 3060700"/>
                  <a:gd name="connsiteX28" fmla="*/ 457200 w 2181225"/>
                  <a:gd name="connsiteY28" fmla="*/ 3051175 h 3060700"/>
                  <a:gd name="connsiteX29" fmla="*/ 533400 w 2181225"/>
                  <a:gd name="connsiteY29" fmla="*/ 3044825 h 3060700"/>
                  <a:gd name="connsiteX30" fmla="*/ 606425 w 2181225"/>
                  <a:gd name="connsiteY30" fmla="*/ 3038475 h 3060700"/>
                  <a:gd name="connsiteX31" fmla="*/ 666750 w 2181225"/>
                  <a:gd name="connsiteY31" fmla="*/ 2997200 h 3060700"/>
                  <a:gd name="connsiteX32" fmla="*/ 688975 w 2181225"/>
                  <a:gd name="connsiteY32" fmla="*/ 2921000 h 3060700"/>
                  <a:gd name="connsiteX33" fmla="*/ 717550 w 2181225"/>
                  <a:gd name="connsiteY33" fmla="*/ 2828925 h 3060700"/>
                  <a:gd name="connsiteX34" fmla="*/ 717550 w 2181225"/>
                  <a:gd name="connsiteY34" fmla="*/ 2800350 h 3060700"/>
                  <a:gd name="connsiteX35" fmla="*/ 714375 w 2181225"/>
                  <a:gd name="connsiteY35" fmla="*/ 1816100 h 3060700"/>
                  <a:gd name="connsiteX36" fmla="*/ 682625 w 2181225"/>
                  <a:gd name="connsiteY36" fmla="*/ 1670050 h 3060700"/>
                  <a:gd name="connsiteX37" fmla="*/ 647700 w 2181225"/>
                  <a:gd name="connsiteY37" fmla="*/ 1590675 h 3060700"/>
                  <a:gd name="connsiteX38" fmla="*/ 584200 w 2181225"/>
                  <a:gd name="connsiteY38" fmla="*/ 1508125 h 3060700"/>
                  <a:gd name="connsiteX39" fmla="*/ 549275 w 2181225"/>
                  <a:gd name="connsiteY39" fmla="*/ 1416050 h 3060700"/>
                  <a:gd name="connsiteX40" fmla="*/ 501650 w 2181225"/>
                  <a:gd name="connsiteY40" fmla="*/ 1352550 h 3060700"/>
                  <a:gd name="connsiteX41" fmla="*/ 482600 w 2181225"/>
                  <a:gd name="connsiteY41" fmla="*/ 1273175 h 3060700"/>
                  <a:gd name="connsiteX42" fmla="*/ 450850 w 2181225"/>
                  <a:gd name="connsiteY42" fmla="*/ 1168400 h 3060700"/>
                  <a:gd name="connsiteX43" fmla="*/ 450850 w 2181225"/>
                  <a:gd name="connsiteY43" fmla="*/ 1085850 h 3060700"/>
                  <a:gd name="connsiteX44" fmla="*/ 482600 w 2181225"/>
                  <a:gd name="connsiteY44" fmla="*/ 930275 h 3060700"/>
                  <a:gd name="connsiteX45" fmla="*/ 482600 w 2181225"/>
                  <a:gd name="connsiteY45" fmla="*/ 901700 h 3060700"/>
                  <a:gd name="connsiteX46" fmla="*/ 523875 w 2181225"/>
                  <a:gd name="connsiteY46" fmla="*/ 831850 h 3060700"/>
                  <a:gd name="connsiteX47" fmla="*/ 561975 w 2181225"/>
                  <a:gd name="connsiteY47" fmla="*/ 762000 h 3060700"/>
                  <a:gd name="connsiteX48" fmla="*/ 615950 w 2181225"/>
                  <a:gd name="connsiteY48" fmla="*/ 704850 h 3060700"/>
                  <a:gd name="connsiteX49" fmla="*/ 657225 w 2181225"/>
                  <a:gd name="connsiteY49" fmla="*/ 654050 h 3060700"/>
                  <a:gd name="connsiteX50" fmla="*/ 723900 w 2181225"/>
                  <a:gd name="connsiteY50" fmla="*/ 612775 h 3060700"/>
                  <a:gd name="connsiteX51" fmla="*/ 809625 w 2181225"/>
                  <a:gd name="connsiteY51" fmla="*/ 546100 h 3060700"/>
                  <a:gd name="connsiteX52" fmla="*/ 885825 w 2181225"/>
                  <a:gd name="connsiteY52" fmla="*/ 520700 h 3060700"/>
                  <a:gd name="connsiteX53" fmla="*/ 962025 w 2181225"/>
                  <a:gd name="connsiteY53" fmla="*/ 488950 h 3060700"/>
                  <a:gd name="connsiteX54" fmla="*/ 1060450 w 2181225"/>
                  <a:gd name="connsiteY54" fmla="*/ 485775 h 3060700"/>
                  <a:gd name="connsiteX55" fmla="*/ 1146175 w 2181225"/>
                  <a:gd name="connsiteY55" fmla="*/ 485775 h 3060700"/>
                  <a:gd name="connsiteX56" fmla="*/ 1285875 w 2181225"/>
                  <a:gd name="connsiteY56" fmla="*/ 514350 h 3060700"/>
                  <a:gd name="connsiteX57" fmla="*/ 1419225 w 2181225"/>
                  <a:gd name="connsiteY57" fmla="*/ 584200 h 3060700"/>
                  <a:gd name="connsiteX58" fmla="*/ 1495425 w 2181225"/>
                  <a:gd name="connsiteY58" fmla="*/ 644525 h 3060700"/>
                  <a:gd name="connsiteX59" fmla="*/ 1574800 w 2181225"/>
                  <a:gd name="connsiteY59" fmla="*/ 717550 h 3060700"/>
                  <a:gd name="connsiteX60" fmla="*/ 1708150 w 2181225"/>
                  <a:gd name="connsiteY60" fmla="*/ 936625 h 3060700"/>
                  <a:gd name="connsiteX61" fmla="*/ 1730375 w 2181225"/>
                  <a:gd name="connsiteY61" fmla="*/ 1057275 h 3060700"/>
                  <a:gd name="connsiteX62" fmla="*/ 1717675 w 2181225"/>
                  <a:gd name="connsiteY62" fmla="*/ 1200150 h 3060700"/>
                  <a:gd name="connsiteX63" fmla="*/ 1689100 w 2181225"/>
                  <a:gd name="connsiteY63" fmla="*/ 1346200 h 3060700"/>
                  <a:gd name="connsiteX64" fmla="*/ 1622425 w 2181225"/>
                  <a:gd name="connsiteY64" fmla="*/ 1457325 h 3060700"/>
                  <a:gd name="connsiteX65" fmla="*/ 1511300 w 2181225"/>
                  <a:gd name="connsiteY65" fmla="*/ 1619250 h 3060700"/>
                  <a:gd name="connsiteX66" fmla="*/ 1501775 w 2181225"/>
                  <a:gd name="connsiteY66" fmla="*/ 1730375 h 3060700"/>
                  <a:gd name="connsiteX67" fmla="*/ 1482725 w 2181225"/>
                  <a:gd name="connsiteY67" fmla="*/ 1816100 h 3060700"/>
                  <a:gd name="connsiteX68" fmla="*/ 1482725 w 2181225"/>
                  <a:gd name="connsiteY68" fmla="*/ 1924050 h 3060700"/>
                  <a:gd name="connsiteX69" fmla="*/ 1476375 w 2181225"/>
                  <a:gd name="connsiteY69" fmla="*/ 2892425 h 3060700"/>
                  <a:gd name="connsiteX70" fmla="*/ 1492250 w 2181225"/>
                  <a:gd name="connsiteY70" fmla="*/ 2955925 h 3060700"/>
                  <a:gd name="connsiteX71" fmla="*/ 1546225 w 2181225"/>
                  <a:gd name="connsiteY71" fmla="*/ 2990850 h 3060700"/>
                  <a:gd name="connsiteX72" fmla="*/ 1597025 w 2181225"/>
                  <a:gd name="connsiteY72" fmla="*/ 3032125 h 3060700"/>
                  <a:gd name="connsiteX73" fmla="*/ 1673225 w 2181225"/>
                  <a:gd name="connsiteY73" fmla="*/ 3060700 h 3060700"/>
                  <a:gd name="connsiteX74" fmla="*/ 1743075 w 2181225"/>
                  <a:gd name="connsiteY74" fmla="*/ 3060700 h 3060700"/>
                  <a:gd name="connsiteX75" fmla="*/ 1816100 w 2181225"/>
                  <a:gd name="connsiteY75" fmla="*/ 3048000 h 3060700"/>
                  <a:gd name="connsiteX76" fmla="*/ 1857375 w 2181225"/>
                  <a:gd name="connsiteY76" fmla="*/ 3019425 h 3060700"/>
                  <a:gd name="connsiteX77" fmla="*/ 1914525 w 2181225"/>
                  <a:gd name="connsiteY77" fmla="*/ 2965450 h 3060700"/>
                  <a:gd name="connsiteX78" fmla="*/ 1933575 w 2181225"/>
                  <a:gd name="connsiteY78" fmla="*/ 2895600 h 3060700"/>
                  <a:gd name="connsiteX79" fmla="*/ 1943100 w 2181225"/>
                  <a:gd name="connsiteY79" fmla="*/ 2740025 h 3060700"/>
                  <a:gd name="connsiteX80" fmla="*/ 1943100 w 2181225"/>
                  <a:gd name="connsiteY80" fmla="*/ 1844675 h 3060700"/>
                  <a:gd name="connsiteX81" fmla="*/ 1962150 w 2181225"/>
                  <a:gd name="connsiteY81" fmla="*/ 1781175 h 3060700"/>
                  <a:gd name="connsiteX82" fmla="*/ 2019300 w 2181225"/>
                  <a:gd name="connsiteY82" fmla="*/ 1689100 h 3060700"/>
                  <a:gd name="connsiteX83" fmla="*/ 2111375 w 2181225"/>
                  <a:gd name="connsiteY83" fmla="*/ 1536700 h 3060700"/>
                  <a:gd name="connsiteX84" fmla="*/ 2139950 w 2181225"/>
                  <a:gd name="connsiteY84" fmla="*/ 1409700 h 3060700"/>
                  <a:gd name="connsiteX85" fmla="*/ 2181225 w 2181225"/>
                  <a:gd name="connsiteY85" fmla="*/ 1222375 h 3060700"/>
                  <a:gd name="connsiteX86" fmla="*/ 2174875 w 2181225"/>
                  <a:gd name="connsiteY86" fmla="*/ 965200 h 3060700"/>
                  <a:gd name="connsiteX87" fmla="*/ 2149475 w 2181225"/>
                  <a:gd name="connsiteY87" fmla="*/ 825500 h 3060700"/>
                  <a:gd name="connsiteX88" fmla="*/ 2082800 w 2181225"/>
                  <a:gd name="connsiteY88" fmla="*/ 657225 h 3060700"/>
                  <a:gd name="connsiteX89" fmla="*/ 2019300 w 2181225"/>
                  <a:gd name="connsiteY89" fmla="*/ 530225 h 3060700"/>
                  <a:gd name="connsiteX90" fmla="*/ 1943100 w 2181225"/>
                  <a:gd name="connsiteY90" fmla="*/ 422275 h 3060700"/>
                  <a:gd name="connsiteX91" fmla="*/ 1892300 w 2181225"/>
                  <a:gd name="connsiteY91" fmla="*/ 346075 h 3060700"/>
                  <a:gd name="connsiteX92" fmla="*/ 1793875 w 2181225"/>
                  <a:gd name="connsiteY92" fmla="*/ 260350 h 3060700"/>
                  <a:gd name="connsiteX93" fmla="*/ 1698625 w 2181225"/>
                  <a:gd name="connsiteY93" fmla="*/ 206375 h 3060700"/>
                  <a:gd name="connsiteX94" fmla="*/ 1625600 w 2181225"/>
                  <a:gd name="connsiteY94" fmla="*/ 149225 h 3060700"/>
                  <a:gd name="connsiteX95" fmla="*/ 1536700 w 2181225"/>
                  <a:gd name="connsiteY95" fmla="*/ 107950 h 3060700"/>
                  <a:gd name="connsiteX96" fmla="*/ 1330325 w 2181225"/>
                  <a:gd name="connsiteY96" fmla="*/ 41275 h 3060700"/>
                  <a:gd name="connsiteX97" fmla="*/ 1273175 w 2181225"/>
                  <a:gd name="connsiteY97" fmla="*/ 34925 h 3060700"/>
                  <a:gd name="connsiteX98" fmla="*/ 1146175 w 2181225"/>
                  <a:gd name="connsiteY98" fmla="*/ 0 h 3060700"/>
                  <a:gd name="connsiteX99" fmla="*/ 1073150 w 2181225"/>
                  <a:gd name="connsiteY99" fmla="*/ 19050 h 306070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60350 w 2181225"/>
                  <a:gd name="connsiteY22" fmla="*/ 2816225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1300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6700 w 2181225"/>
                  <a:gd name="connsiteY24" fmla="*/ 2886075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2575 w 2181225"/>
                  <a:gd name="connsiteY25" fmla="*/ 294005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688975 w 2181225"/>
                  <a:gd name="connsiteY32" fmla="*/ 2901950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  <a:gd name="connsiteX0" fmla="*/ 1073150 w 2181225"/>
                  <a:gd name="connsiteY0" fmla="*/ 0 h 3041650"/>
                  <a:gd name="connsiteX1" fmla="*/ 885825 w 2181225"/>
                  <a:gd name="connsiteY1" fmla="*/ 9525 h 3041650"/>
                  <a:gd name="connsiteX2" fmla="*/ 663575 w 2181225"/>
                  <a:gd name="connsiteY2" fmla="*/ 92075 h 3041650"/>
                  <a:gd name="connsiteX3" fmla="*/ 492125 w 2181225"/>
                  <a:gd name="connsiteY3" fmla="*/ 171450 h 3041650"/>
                  <a:gd name="connsiteX4" fmla="*/ 381000 w 2181225"/>
                  <a:gd name="connsiteY4" fmla="*/ 254000 h 3041650"/>
                  <a:gd name="connsiteX5" fmla="*/ 292100 w 2181225"/>
                  <a:gd name="connsiteY5" fmla="*/ 349250 h 3041650"/>
                  <a:gd name="connsiteX6" fmla="*/ 184150 w 2181225"/>
                  <a:gd name="connsiteY6" fmla="*/ 454025 h 3041650"/>
                  <a:gd name="connsiteX7" fmla="*/ 130175 w 2181225"/>
                  <a:gd name="connsiteY7" fmla="*/ 561975 h 3041650"/>
                  <a:gd name="connsiteX8" fmla="*/ 44450 w 2181225"/>
                  <a:gd name="connsiteY8" fmla="*/ 762000 h 3041650"/>
                  <a:gd name="connsiteX9" fmla="*/ 28575 w 2181225"/>
                  <a:gd name="connsiteY9" fmla="*/ 866775 h 3041650"/>
                  <a:gd name="connsiteX10" fmla="*/ 6350 w 2181225"/>
                  <a:gd name="connsiteY10" fmla="*/ 1057275 h 3041650"/>
                  <a:gd name="connsiteX11" fmla="*/ 0 w 2181225"/>
                  <a:gd name="connsiteY11" fmla="*/ 1133475 h 3041650"/>
                  <a:gd name="connsiteX12" fmla="*/ 15875 w 2181225"/>
                  <a:gd name="connsiteY12" fmla="*/ 1330325 h 3041650"/>
                  <a:gd name="connsiteX13" fmla="*/ 50800 w 2181225"/>
                  <a:gd name="connsiteY13" fmla="*/ 1406525 h 3041650"/>
                  <a:gd name="connsiteX14" fmla="*/ 92075 w 2181225"/>
                  <a:gd name="connsiteY14" fmla="*/ 1511300 h 3041650"/>
                  <a:gd name="connsiteX15" fmla="*/ 127000 w 2181225"/>
                  <a:gd name="connsiteY15" fmla="*/ 1619250 h 3041650"/>
                  <a:gd name="connsiteX16" fmla="*/ 168275 w 2181225"/>
                  <a:gd name="connsiteY16" fmla="*/ 1676400 h 3041650"/>
                  <a:gd name="connsiteX17" fmla="*/ 206375 w 2181225"/>
                  <a:gd name="connsiteY17" fmla="*/ 1746250 h 3041650"/>
                  <a:gd name="connsiteX18" fmla="*/ 231775 w 2181225"/>
                  <a:gd name="connsiteY18" fmla="*/ 1787525 h 3041650"/>
                  <a:gd name="connsiteX19" fmla="*/ 241300 w 2181225"/>
                  <a:gd name="connsiteY19" fmla="*/ 1851025 h 3041650"/>
                  <a:gd name="connsiteX20" fmla="*/ 254000 w 2181225"/>
                  <a:gd name="connsiteY20" fmla="*/ 2070100 h 3041650"/>
                  <a:gd name="connsiteX21" fmla="*/ 244475 w 2181225"/>
                  <a:gd name="connsiteY21" fmla="*/ 2794000 h 3041650"/>
                  <a:gd name="connsiteX22" fmla="*/ 248444 w 2181225"/>
                  <a:gd name="connsiteY22" fmla="*/ 2813843 h 3041650"/>
                  <a:gd name="connsiteX23" fmla="*/ 248444 w 2181225"/>
                  <a:gd name="connsiteY23" fmla="*/ 2835275 h 3041650"/>
                  <a:gd name="connsiteX24" fmla="*/ 260747 w 2181225"/>
                  <a:gd name="connsiteY24" fmla="*/ 2893219 h 3041650"/>
                  <a:gd name="connsiteX25" fmla="*/ 289718 w 2181225"/>
                  <a:gd name="connsiteY25" fmla="*/ 2941240 h 3041650"/>
                  <a:gd name="connsiteX26" fmla="*/ 336550 w 2181225"/>
                  <a:gd name="connsiteY26" fmla="*/ 2981325 h 3041650"/>
                  <a:gd name="connsiteX27" fmla="*/ 400050 w 2181225"/>
                  <a:gd name="connsiteY27" fmla="*/ 3025775 h 3041650"/>
                  <a:gd name="connsiteX28" fmla="*/ 457200 w 2181225"/>
                  <a:gd name="connsiteY28" fmla="*/ 3032125 h 3041650"/>
                  <a:gd name="connsiteX29" fmla="*/ 533400 w 2181225"/>
                  <a:gd name="connsiteY29" fmla="*/ 3025775 h 3041650"/>
                  <a:gd name="connsiteX30" fmla="*/ 606425 w 2181225"/>
                  <a:gd name="connsiteY30" fmla="*/ 3019425 h 3041650"/>
                  <a:gd name="connsiteX31" fmla="*/ 666750 w 2181225"/>
                  <a:gd name="connsiteY31" fmla="*/ 2978150 h 3041650"/>
                  <a:gd name="connsiteX32" fmla="*/ 702072 w 2181225"/>
                  <a:gd name="connsiteY32" fmla="*/ 2899569 h 3041650"/>
                  <a:gd name="connsiteX33" fmla="*/ 717550 w 2181225"/>
                  <a:gd name="connsiteY33" fmla="*/ 2809875 h 3041650"/>
                  <a:gd name="connsiteX34" fmla="*/ 717550 w 2181225"/>
                  <a:gd name="connsiteY34" fmla="*/ 2781300 h 3041650"/>
                  <a:gd name="connsiteX35" fmla="*/ 714375 w 2181225"/>
                  <a:gd name="connsiteY35" fmla="*/ 1797050 h 3041650"/>
                  <a:gd name="connsiteX36" fmla="*/ 682625 w 2181225"/>
                  <a:gd name="connsiteY36" fmla="*/ 1651000 h 3041650"/>
                  <a:gd name="connsiteX37" fmla="*/ 647700 w 2181225"/>
                  <a:gd name="connsiteY37" fmla="*/ 1571625 h 3041650"/>
                  <a:gd name="connsiteX38" fmla="*/ 584200 w 2181225"/>
                  <a:gd name="connsiteY38" fmla="*/ 1489075 h 3041650"/>
                  <a:gd name="connsiteX39" fmla="*/ 549275 w 2181225"/>
                  <a:gd name="connsiteY39" fmla="*/ 1397000 h 3041650"/>
                  <a:gd name="connsiteX40" fmla="*/ 501650 w 2181225"/>
                  <a:gd name="connsiteY40" fmla="*/ 1333500 h 3041650"/>
                  <a:gd name="connsiteX41" fmla="*/ 482600 w 2181225"/>
                  <a:gd name="connsiteY41" fmla="*/ 1254125 h 3041650"/>
                  <a:gd name="connsiteX42" fmla="*/ 450850 w 2181225"/>
                  <a:gd name="connsiteY42" fmla="*/ 1149350 h 3041650"/>
                  <a:gd name="connsiteX43" fmla="*/ 450850 w 2181225"/>
                  <a:gd name="connsiteY43" fmla="*/ 1066800 h 3041650"/>
                  <a:gd name="connsiteX44" fmla="*/ 482600 w 2181225"/>
                  <a:gd name="connsiteY44" fmla="*/ 911225 h 3041650"/>
                  <a:gd name="connsiteX45" fmla="*/ 482600 w 2181225"/>
                  <a:gd name="connsiteY45" fmla="*/ 882650 h 3041650"/>
                  <a:gd name="connsiteX46" fmla="*/ 523875 w 2181225"/>
                  <a:gd name="connsiteY46" fmla="*/ 812800 h 3041650"/>
                  <a:gd name="connsiteX47" fmla="*/ 561975 w 2181225"/>
                  <a:gd name="connsiteY47" fmla="*/ 742950 h 3041650"/>
                  <a:gd name="connsiteX48" fmla="*/ 615950 w 2181225"/>
                  <a:gd name="connsiteY48" fmla="*/ 685800 h 3041650"/>
                  <a:gd name="connsiteX49" fmla="*/ 657225 w 2181225"/>
                  <a:gd name="connsiteY49" fmla="*/ 635000 h 3041650"/>
                  <a:gd name="connsiteX50" fmla="*/ 723900 w 2181225"/>
                  <a:gd name="connsiteY50" fmla="*/ 593725 h 3041650"/>
                  <a:gd name="connsiteX51" fmla="*/ 809625 w 2181225"/>
                  <a:gd name="connsiteY51" fmla="*/ 527050 h 3041650"/>
                  <a:gd name="connsiteX52" fmla="*/ 885825 w 2181225"/>
                  <a:gd name="connsiteY52" fmla="*/ 501650 h 3041650"/>
                  <a:gd name="connsiteX53" fmla="*/ 962025 w 2181225"/>
                  <a:gd name="connsiteY53" fmla="*/ 469900 h 3041650"/>
                  <a:gd name="connsiteX54" fmla="*/ 1060450 w 2181225"/>
                  <a:gd name="connsiteY54" fmla="*/ 466725 h 3041650"/>
                  <a:gd name="connsiteX55" fmla="*/ 1146175 w 2181225"/>
                  <a:gd name="connsiteY55" fmla="*/ 466725 h 3041650"/>
                  <a:gd name="connsiteX56" fmla="*/ 1285875 w 2181225"/>
                  <a:gd name="connsiteY56" fmla="*/ 495300 h 3041650"/>
                  <a:gd name="connsiteX57" fmla="*/ 1419225 w 2181225"/>
                  <a:gd name="connsiteY57" fmla="*/ 565150 h 3041650"/>
                  <a:gd name="connsiteX58" fmla="*/ 1495425 w 2181225"/>
                  <a:gd name="connsiteY58" fmla="*/ 625475 h 3041650"/>
                  <a:gd name="connsiteX59" fmla="*/ 1574800 w 2181225"/>
                  <a:gd name="connsiteY59" fmla="*/ 698500 h 3041650"/>
                  <a:gd name="connsiteX60" fmla="*/ 1708150 w 2181225"/>
                  <a:gd name="connsiteY60" fmla="*/ 917575 h 3041650"/>
                  <a:gd name="connsiteX61" fmla="*/ 1730375 w 2181225"/>
                  <a:gd name="connsiteY61" fmla="*/ 1038225 h 3041650"/>
                  <a:gd name="connsiteX62" fmla="*/ 1717675 w 2181225"/>
                  <a:gd name="connsiteY62" fmla="*/ 1181100 h 3041650"/>
                  <a:gd name="connsiteX63" fmla="*/ 1689100 w 2181225"/>
                  <a:gd name="connsiteY63" fmla="*/ 1327150 h 3041650"/>
                  <a:gd name="connsiteX64" fmla="*/ 1622425 w 2181225"/>
                  <a:gd name="connsiteY64" fmla="*/ 1438275 h 3041650"/>
                  <a:gd name="connsiteX65" fmla="*/ 1511300 w 2181225"/>
                  <a:gd name="connsiteY65" fmla="*/ 1600200 h 3041650"/>
                  <a:gd name="connsiteX66" fmla="*/ 1501775 w 2181225"/>
                  <a:gd name="connsiteY66" fmla="*/ 1711325 h 3041650"/>
                  <a:gd name="connsiteX67" fmla="*/ 1482725 w 2181225"/>
                  <a:gd name="connsiteY67" fmla="*/ 1797050 h 3041650"/>
                  <a:gd name="connsiteX68" fmla="*/ 1482725 w 2181225"/>
                  <a:gd name="connsiteY68" fmla="*/ 1905000 h 3041650"/>
                  <a:gd name="connsiteX69" fmla="*/ 1476375 w 2181225"/>
                  <a:gd name="connsiteY69" fmla="*/ 2873375 h 3041650"/>
                  <a:gd name="connsiteX70" fmla="*/ 1492250 w 2181225"/>
                  <a:gd name="connsiteY70" fmla="*/ 2936875 h 3041650"/>
                  <a:gd name="connsiteX71" fmla="*/ 1546225 w 2181225"/>
                  <a:gd name="connsiteY71" fmla="*/ 2971800 h 3041650"/>
                  <a:gd name="connsiteX72" fmla="*/ 1597025 w 2181225"/>
                  <a:gd name="connsiteY72" fmla="*/ 3013075 h 3041650"/>
                  <a:gd name="connsiteX73" fmla="*/ 1673225 w 2181225"/>
                  <a:gd name="connsiteY73" fmla="*/ 3041650 h 3041650"/>
                  <a:gd name="connsiteX74" fmla="*/ 1743075 w 2181225"/>
                  <a:gd name="connsiteY74" fmla="*/ 3041650 h 3041650"/>
                  <a:gd name="connsiteX75" fmla="*/ 1816100 w 2181225"/>
                  <a:gd name="connsiteY75" fmla="*/ 3028950 h 3041650"/>
                  <a:gd name="connsiteX76" fmla="*/ 1857375 w 2181225"/>
                  <a:gd name="connsiteY76" fmla="*/ 3000375 h 3041650"/>
                  <a:gd name="connsiteX77" fmla="*/ 1914525 w 2181225"/>
                  <a:gd name="connsiteY77" fmla="*/ 2946400 h 3041650"/>
                  <a:gd name="connsiteX78" fmla="*/ 1933575 w 2181225"/>
                  <a:gd name="connsiteY78" fmla="*/ 2876550 h 3041650"/>
                  <a:gd name="connsiteX79" fmla="*/ 1943100 w 2181225"/>
                  <a:gd name="connsiteY79" fmla="*/ 2720975 h 3041650"/>
                  <a:gd name="connsiteX80" fmla="*/ 1943100 w 2181225"/>
                  <a:gd name="connsiteY80" fmla="*/ 1825625 h 3041650"/>
                  <a:gd name="connsiteX81" fmla="*/ 1962150 w 2181225"/>
                  <a:gd name="connsiteY81" fmla="*/ 1762125 h 3041650"/>
                  <a:gd name="connsiteX82" fmla="*/ 2019300 w 2181225"/>
                  <a:gd name="connsiteY82" fmla="*/ 1670050 h 3041650"/>
                  <a:gd name="connsiteX83" fmla="*/ 2111375 w 2181225"/>
                  <a:gd name="connsiteY83" fmla="*/ 1517650 h 3041650"/>
                  <a:gd name="connsiteX84" fmla="*/ 2139950 w 2181225"/>
                  <a:gd name="connsiteY84" fmla="*/ 1390650 h 3041650"/>
                  <a:gd name="connsiteX85" fmla="*/ 2181225 w 2181225"/>
                  <a:gd name="connsiteY85" fmla="*/ 1203325 h 3041650"/>
                  <a:gd name="connsiteX86" fmla="*/ 2174875 w 2181225"/>
                  <a:gd name="connsiteY86" fmla="*/ 946150 h 3041650"/>
                  <a:gd name="connsiteX87" fmla="*/ 2149475 w 2181225"/>
                  <a:gd name="connsiteY87" fmla="*/ 806450 h 3041650"/>
                  <a:gd name="connsiteX88" fmla="*/ 2082800 w 2181225"/>
                  <a:gd name="connsiteY88" fmla="*/ 638175 h 3041650"/>
                  <a:gd name="connsiteX89" fmla="*/ 2019300 w 2181225"/>
                  <a:gd name="connsiteY89" fmla="*/ 511175 h 3041650"/>
                  <a:gd name="connsiteX90" fmla="*/ 1943100 w 2181225"/>
                  <a:gd name="connsiteY90" fmla="*/ 403225 h 3041650"/>
                  <a:gd name="connsiteX91" fmla="*/ 1892300 w 2181225"/>
                  <a:gd name="connsiteY91" fmla="*/ 327025 h 3041650"/>
                  <a:gd name="connsiteX92" fmla="*/ 1793875 w 2181225"/>
                  <a:gd name="connsiteY92" fmla="*/ 241300 h 3041650"/>
                  <a:gd name="connsiteX93" fmla="*/ 1698625 w 2181225"/>
                  <a:gd name="connsiteY93" fmla="*/ 187325 h 3041650"/>
                  <a:gd name="connsiteX94" fmla="*/ 1625600 w 2181225"/>
                  <a:gd name="connsiteY94" fmla="*/ 130175 h 3041650"/>
                  <a:gd name="connsiteX95" fmla="*/ 1536700 w 2181225"/>
                  <a:gd name="connsiteY95" fmla="*/ 88900 h 3041650"/>
                  <a:gd name="connsiteX96" fmla="*/ 1330325 w 2181225"/>
                  <a:gd name="connsiteY96" fmla="*/ 22225 h 3041650"/>
                  <a:gd name="connsiteX97" fmla="*/ 1273175 w 2181225"/>
                  <a:gd name="connsiteY97" fmla="*/ 15875 h 3041650"/>
                  <a:gd name="connsiteX98" fmla="*/ 1168400 w 2181225"/>
                  <a:gd name="connsiteY98" fmla="*/ 0 h 3041650"/>
                  <a:gd name="connsiteX99" fmla="*/ 1073150 w 2181225"/>
                  <a:gd name="connsiteY99" fmla="*/ 0 h 304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</a:cxnLst>
                <a:rect l="l" t="t" r="r" b="b"/>
                <a:pathLst>
                  <a:path w="2181225" h="3041650">
                    <a:moveTo>
                      <a:pt x="1073150" y="0"/>
                    </a:moveTo>
                    <a:lnTo>
                      <a:pt x="885825" y="9525"/>
                    </a:lnTo>
                    <a:lnTo>
                      <a:pt x="663575" y="92075"/>
                    </a:lnTo>
                    <a:lnTo>
                      <a:pt x="492125" y="171450"/>
                    </a:lnTo>
                    <a:lnTo>
                      <a:pt x="381000" y="254000"/>
                    </a:lnTo>
                    <a:lnTo>
                      <a:pt x="292100" y="349250"/>
                    </a:lnTo>
                    <a:lnTo>
                      <a:pt x="184150" y="454025"/>
                    </a:lnTo>
                    <a:lnTo>
                      <a:pt x="130175" y="561975"/>
                    </a:lnTo>
                    <a:lnTo>
                      <a:pt x="44450" y="762000"/>
                    </a:lnTo>
                    <a:lnTo>
                      <a:pt x="28575" y="866775"/>
                    </a:lnTo>
                    <a:lnTo>
                      <a:pt x="6350" y="1057275"/>
                    </a:lnTo>
                    <a:lnTo>
                      <a:pt x="0" y="1133475"/>
                    </a:lnTo>
                    <a:lnTo>
                      <a:pt x="15875" y="1330325"/>
                    </a:lnTo>
                    <a:lnTo>
                      <a:pt x="50800" y="1406525"/>
                    </a:lnTo>
                    <a:lnTo>
                      <a:pt x="92075" y="1511300"/>
                    </a:lnTo>
                    <a:lnTo>
                      <a:pt x="127000" y="1619250"/>
                    </a:lnTo>
                    <a:lnTo>
                      <a:pt x="168275" y="1676400"/>
                    </a:lnTo>
                    <a:lnTo>
                      <a:pt x="206375" y="1746250"/>
                    </a:lnTo>
                    <a:lnTo>
                      <a:pt x="231775" y="1787525"/>
                    </a:lnTo>
                    <a:lnTo>
                      <a:pt x="241300" y="1851025"/>
                    </a:lnTo>
                    <a:lnTo>
                      <a:pt x="254000" y="2070100"/>
                    </a:lnTo>
                    <a:lnTo>
                      <a:pt x="244475" y="2794000"/>
                    </a:lnTo>
                    <a:lnTo>
                      <a:pt x="248444" y="2813843"/>
                    </a:lnTo>
                    <a:lnTo>
                      <a:pt x="248444" y="2835275"/>
                    </a:lnTo>
                    <a:lnTo>
                      <a:pt x="260747" y="2893219"/>
                    </a:lnTo>
                    <a:lnTo>
                      <a:pt x="289718" y="2941240"/>
                    </a:lnTo>
                    <a:lnTo>
                      <a:pt x="336550" y="2981325"/>
                    </a:lnTo>
                    <a:lnTo>
                      <a:pt x="400050" y="3025775"/>
                    </a:lnTo>
                    <a:lnTo>
                      <a:pt x="457200" y="3032125"/>
                    </a:lnTo>
                    <a:lnTo>
                      <a:pt x="533400" y="3025775"/>
                    </a:lnTo>
                    <a:lnTo>
                      <a:pt x="606425" y="3019425"/>
                    </a:lnTo>
                    <a:lnTo>
                      <a:pt x="666750" y="2978150"/>
                    </a:lnTo>
                    <a:lnTo>
                      <a:pt x="702072" y="2899569"/>
                    </a:lnTo>
                    <a:lnTo>
                      <a:pt x="717550" y="2809875"/>
                    </a:lnTo>
                    <a:lnTo>
                      <a:pt x="717550" y="2781300"/>
                    </a:lnTo>
                    <a:cubicBezTo>
                      <a:pt x="716492" y="2453217"/>
                      <a:pt x="715433" y="2125133"/>
                      <a:pt x="714375" y="1797050"/>
                    </a:cubicBezTo>
                    <a:lnTo>
                      <a:pt x="682625" y="1651000"/>
                    </a:lnTo>
                    <a:lnTo>
                      <a:pt x="647700" y="1571625"/>
                    </a:lnTo>
                    <a:lnTo>
                      <a:pt x="584200" y="1489075"/>
                    </a:lnTo>
                    <a:lnTo>
                      <a:pt x="549275" y="1397000"/>
                    </a:lnTo>
                    <a:lnTo>
                      <a:pt x="501650" y="1333500"/>
                    </a:lnTo>
                    <a:lnTo>
                      <a:pt x="482600" y="1254125"/>
                    </a:lnTo>
                    <a:lnTo>
                      <a:pt x="450850" y="1149350"/>
                    </a:lnTo>
                    <a:lnTo>
                      <a:pt x="450850" y="1066800"/>
                    </a:lnTo>
                    <a:lnTo>
                      <a:pt x="482600" y="911225"/>
                    </a:lnTo>
                    <a:lnTo>
                      <a:pt x="482600" y="882650"/>
                    </a:lnTo>
                    <a:lnTo>
                      <a:pt x="523875" y="812800"/>
                    </a:lnTo>
                    <a:lnTo>
                      <a:pt x="561975" y="742950"/>
                    </a:lnTo>
                    <a:lnTo>
                      <a:pt x="615950" y="685800"/>
                    </a:lnTo>
                    <a:lnTo>
                      <a:pt x="657225" y="635000"/>
                    </a:lnTo>
                    <a:lnTo>
                      <a:pt x="723900" y="593725"/>
                    </a:lnTo>
                    <a:lnTo>
                      <a:pt x="809625" y="527050"/>
                    </a:lnTo>
                    <a:lnTo>
                      <a:pt x="885825" y="501650"/>
                    </a:lnTo>
                    <a:lnTo>
                      <a:pt x="962025" y="469900"/>
                    </a:lnTo>
                    <a:lnTo>
                      <a:pt x="1060450" y="466725"/>
                    </a:lnTo>
                    <a:lnTo>
                      <a:pt x="1146175" y="466725"/>
                    </a:lnTo>
                    <a:lnTo>
                      <a:pt x="1285875" y="495300"/>
                    </a:lnTo>
                    <a:lnTo>
                      <a:pt x="1419225" y="565150"/>
                    </a:lnTo>
                    <a:lnTo>
                      <a:pt x="1495425" y="625475"/>
                    </a:lnTo>
                    <a:lnTo>
                      <a:pt x="1574800" y="698500"/>
                    </a:lnTo>
                    <a:lnTo>
                      <a:pt x="1708150" y="917575"/>
                    </a:lnTo>
                    <a:lnTo>
                      <a:pt x="1730375" y="1038225"/>
                    </a:lnTo>
                    <a:lnTo>
                      <a:pt x="1717675" y="1181100"/>
                    </a:lnTo>
                    <a:lnTo>
                      <a:pt x="1689100" y="1327150"/>
                    </a:lnTo>
                    <a:lnTo>
                      <a:pt x="1622425" y="1438275"/>
                    </a:lnTo>
                    <a:lnTo>
                      <a:pt x="1511300" y="1600200"/>
                    </a:lnTo>
                    <a:lnTo>
                      <a:pt x="1501775" y="1711325"/>
                    </a:lnTo>
                    <a:lnTo>
                      <a:pt x="1482725" y="1797050"/>
                    </a:lnTo>
                    <a:lnTo>
                      <a:pt x="1482725" y="1905000"/>
                    </a:lnTo>
                    <a:cubicBezTo>
                      <a:pt x="1480608" y="2227792"/>
                      <a:pt x="1478492" y="2550583"/>
                      <a:pt x="1476375" y="2873375"/>
                    </a:cubicBezTo>
                    <a:lnTo>
                      <a:pt x="1492250" y="2936875"/>
                    </a:lnTo>
                    <a:lnTo>
                      <a:pt x="1546225" y="2971800"/>
                    </a:lnTo>
                    <a:lnTo>
                      <a:pt x="1597025" y="3013075"/>
                    </a:lnTo>
                    <a:lnTo>
                      <a:pt x="1673225" y="3041650"/>
                    </a:lnTo>
                    <a:lnTo>
                      <a:pt x="1743075" y="3041650"/>
                    </a:lnTo>
                    <a:lnTo>
                      <a:pt x="1816100" y="3028950"/>
                    </a:lnTo>
                    <a:lnTo>
                      <a:pt x="1857375" y="3000375"/>
                    </a:lnTo>
                    <a:lnTo>
                      <a:pt x="1914525" y="2946400"/>
                    </a:lnTo>
                    <a:lnTo>
                      <a:pt x="1933575" y="2876550"/>
                    </a:lnTo>
                    <a:lnTo>
                      <a:pt x="1943100" y="2720975"/>
                    </a:lnTo>
                    <a:lnTo>
                      <a:pt x="1943100" y="1825625"/>
                    </a:lnTo>
                    <a:lnTo>
                      <a:pt x="1962150" y="1762125"/>
                    </a:lnTo>
                    <a:lnTo>
                      <a:pt x="2019300" y="1670050"/>
                    </a:lnTo>
                    <a:lnTo>
                      <a:pt x="2111375" y="1517650"/>
                    </a:lnTo>
                    <a:lnTo>
                      <a:pt x="2139950" y="1390650"/>
                    </a:lnTo>
                    <a:lnTo>
                      <a:pt x="2181225" y="1203325"/>
                    </a:lnTo>
                    <a:lnTo>
                      <a:pt x="2174875" y="946150"/>
                    </a:lnTo>
                    <a:lnTo>
                      <a:pt x="2149475" y="806450"/>
                    </a:lnTo>
                    <a:lnTo>
                      <a:pt x="2082800" y="638175"/>
                    </a:lnTo>
                    <a:lnTo>
                      <a:pt x="2019300" y="511175"/>
                    </a:lnTo>
                    <a:lnTo>
                      <a:pt x="1943100" y="403225"/>
                    </a:lnTo>
                    <a:lnTo>
                      <a:pt x="1892300" y="327025"/>
                    </a:lnTo>
                    <a:lnTo>
                      <a:pt x="1793875" y="241300"/>
                    </a:lnTo>
                    <a:lnTo>
                      <a:pt x="1698625" y="187325"/>
                    </a:lnTo>
                    <a:lnTo>
                      <a:pt x="1625600" y="130175"/>
                    </a:lnTo>
                    <a:lnTo>
                      <a:pt x="1536700" y="88900"/>
                    </a:lnTo>
                    <a:lnTo>
                      <a:pt x="1330325" y="22225"/>
                    </a:lnTo>
                    <a:lnTo>
                      <a:pt x="1273175" y="15875"/>
                    </a:lnTo>
                    <a:lnTo>
                      <a:pt x="1168400" y="0"/>
                    </a:lnTo>
                    <a:lnTo>
                      <a:pt x="107315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 dirty="0"/>
              </a:p>
            </p:txBody>
          </p:sp>
          <p:sp>
            <p:nvSpPr>
              <p:cNvPr id="514" name="Rechteck 513">
                <a:extLst>
                  <a:ext uri="{FF2B5EF4-FFF2-40B4-BE49-F238E27FC236}">
                    <a16:creationId xmlns:a16="http://schemas.microsoft.com/office/drawing/2014/main" id="{2AF30D77-0919-4AE7-BFB2-A10585439C1E}"/>
                  </a:ext>
                </a:extLst>
              </p:cNvPr>
              <p:cNvSpPr/>
              <p:nvPr/>
            </p:nvSpPr>
            <p:spPr>
              <a:xfrm>
                <a:off x="4169937" y="3178568"/>
                <a:ext cx="733576" cy="4695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200"/>
              </a:p>
            </p:txBody>
          </p:sp>
        </p:grpSp>
        <p:sp>
          <p:nvSpPr>
            <p:cNvPr id="511" name="Ellipse 510">
              <a:extLst>
                <a:ext uri="{FF2B5EF4-FFF2-40B4-BE49-F238E27FC236}">
                  <a16:creationId xmlns:a16="http://schemas.microsoft.com/office/drawing/2014/main" id="{D7FDC344-CA10-4855-BDEB-5D87B14236C2}"/>
                </a:ext>
              </a:extLst>
            </p:cNvPr>
            <p:cNvSpPr/>
            <p:nvPr/>
          </p:nvSpPr>
          <p:spPr>
            <a:xfrm>
              <a:off x="3311547" y="3276600"/>
              <a:ext cx="218395" cy="21272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200"/>
            </a:p>
          </p:txBody>
        </p:sp>
      </p:grpSp>
      <p:cxnSp>
        <p:nvCxnSpPr>
          <p:cNvPr id="515" name="Gerader Verbinder 60">
            <a:extLst>
              <a:ext uri="{FF2B5EF4-FFF2-40B4-BE49-F238E27FC236}">
                <a16:creationId xmlns:a16="http://schemas.microsoft.com/office/drawing/2014/main" id="{2D5A71A7-09EA-4FFE-A5AC-506236952226}"/>
              </a:ext>
            </a:extLst>
          </p:cNvPr>
          <p:cNvCxnSpPr>
            <a:cxnSpLocks/>
            <a:endCxn id="516" idx="1"/>
          </p:cNvCxnSpPr>
          <p:nvPr/>
        </p:nvCxnSpPr>
        <p:spPr bwMode="auto">
          <a:xfrm flipV="1">
            <a:off x="5417591" y="2900783"/>
            <a:ext cx="1798836" cy="10412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" name="Ellipse 515">
            <a:extLst>
              <a:ext uri="{FF2B5EF4-FFF2-40B4-BE49-F238E27FC236}">
                <a16:creationId xmlns:a16="http://schemas.microsoft.com/office/drawing/2014/main" id="{75ADC19A-C361-4A87-B03A-093F20CD9204}"/>
              </a:ext>
            </a:extLst>
          </p:cNvPr>
          <p:cNvSpPr/>
          <p:nvPr/>
        </p:nvSpPr>
        <p:spPr>
          <a:xfrm>
            <a:off x="7175277" y="2859633"/>
            <a:ext cx="280987" cy="28098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17" name="Gerader Verbinder 60">
            <a:extLst>
              <a:ext uri="{FF2B5EF4-FFF2-40B4-BE49-F238E27FC236}">
                <a16:creationId xmlns:a16="http://schemas.microsoft.com/office/drawing/2014/main" id="{A54B212C-AB6A-4C19-873B-8CC6C4F541C2}"/>
              </a:ext>
            </a:extLst>
          </p:cNvPr>
          <p:cNvCxnSpPr>
            <a:cxnSpLocks/>
            <a:endCxn id="516" idx="7"/>
          </p:cNvCxnSpPr>
          <p:nvPr/>
        </p:nvCxnSpPr>
        <p:spPr bwMode="auto">
          <a:xfrm flipH="1" flipV="1">
            <a:off x="7415114" y="2900783"/>
            <a:ext cx="2324808" cy="10824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88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0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Roboto</vt:lpstr>
      <vt:lpstr>Office</vt:lpstr>
      <vt:lpstr>Bausatz „SICHERN / ZIEHEN“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Bausatz „SICHERN / ZIEHEN“ </dc:title>
  <dc:creator>Irakli West</dc:creator>
  <cp:lastModifiedBy>Irakli West</cp:lastModifiedBy>
  <cp:revision>1</cp:revision>
  <dcterms:created xsi:type="dcterms:W3CDTF">2020-06-26T09:53:05Z</dcterms:created>
  <dcterms:modified xsi:type="dcterms:W3CDTF">2020-06-26T10:00:46Z</dcterms:modified>
</cp:coreProperties>
</file>